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2.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ags/tag8.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9.xml" ContentType="application/vnd.openxmlformats-officedocument.presentationml.tag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4" r:id="rId3"/>
    <p:sldMasterId id="2147483696" r:id="rId4"/>
  </p:sldMasterIdLst>
  <p:notesMasterIdLst>
    <p:notesMasterId r:id="rId74"/>
  </p:notesMasterIdLst>
  <p:sldIdLst>
    <p:sldId id="454" r:id="rId5"/>
    <p:sldId id="453"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5" r:id="rId72"/>
    <p:sldId id="323" r:id="rId7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D6AC"/>
    <a:srgbClr val="00FF00"/>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547" autoAdjust="0"/>
    <p:restoredTop sz="62456" autoAdjust="0"/>
  </p:normalViewPr>
  <p:slideViewPr>
    <p:cSldViewPr snapToGrid="0" snapToObjects="1">
      <p:cViewPr varScale="1">
        <p:scale>
          <a:sx n="80" d="100"/>
          <a:sy n="80" d="100"/>
        </p:scale>
        <p:origin x="208" y="432"/>
      </p:cViewPr>
      <p:guideLst>
        <p:guide orient="horz" pos="2160"/>
        <p:guide pos="2880"/>
      </p:guideLst>
    </p:cSldViewPr>
  </p:slideViewPr>
  <p:outlineViewPr>
    <p:cViewPr>
      <p:scale>
        <a:sx n="33" d="100"/>
        <a:sy n="33" d="100"/>
      </p:scale>
      <p:origin x="0" y="104"/>
    </p:cViewPr>
  </p:outlineViewPr>
  <p:notesTextViewPr>
    <p:cViewPr>
      <p:scale>
        <a:sx n="100" d="100"/>
        <a:sy n="100"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6268576-5461-D74B-AC49-4148D47B2223}" type="datetimeFigureOut">
              <a:rPr lang="en-US" smtClean="0"/>
              <a:pPr/>
              <a:t>5/9/23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163C39-1A17-2F41-9133-359A9071BD00}" type="slidenum">
              <a:rPr lang="en-US" smtClean="0"/>
              <a:pPr/>
              <a:t>‹#›</a:t>
            </a:fld>
            <a:endParaRPr lang="en-US"/>
          </a:p>
        </p:txBody>
      </p:sp>
    </p:spTree>
    <p:extLst>
      <p:ext uri="{BB962C8B-B14F-4D97-AF65-F5344CB8AC3E}">
        <p14:creationId xmlns:p14="http://schemas.microsoft.com/office/powerpoint/2010/main" val="308560020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163C39-1A17-2F41-9133-359A9071BD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7948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xfrm>
            <a:off x="1150938" y="692150"/>
            <a:ext cx="4556125" cy="3416300"/>
          </a:xfrm>
          <a:ln/>
        </p:spPr>
      </p:sp>
      <p:sp>
        <p:nvSpPr>
          <p:cNvPr id="20482" name="Rectangle 3"/>
          <p:cNvSpPr>
            <a:spLocks noGrp="1" noChangeArrowheads="1"/>
          </p:cNvSpPr>
          <p:nvPr>
            <p:ph type="body" idx="1"/>
          </p:nvPr>
        </p:nvSpPr>
        <p:spPr>
          <a:noFill/>
        </p:spPr>
        <p:txBody>
          <a:bodyPr/>
          <a:lstStyle/>
          <a:p>
            <a:pPr lvl="1" algn="just" rtl="1"/>
            <a:r>
              <a:rPr lang="ar-JO" b="1" dirty="0">
                <a:latin typeface="Times" charset="0"/>
                <a:ea typeface="ＭＳ Ｐゴシック" charset="0"/>
              </a:rPr>
              <a:t>هنا في هذه الأرض الشرق أوسطية - المطلة على الخليج العربي -كانت بعض البدايات الأولى لاكتشاف البشرية للحياة الفكرية.</a:t>
            </a:r>
          </a:p>
          <a:p>
            <a:pPr lvl="1" algn="just" rtl="1"/>
            <a:r>
              <a:rPr lang="ar-JO" b="1" dirty="0">
                <a:latin typeface="Times" charset="0"/>
                <a:ea typeface="ＭＳ Ｐゴシック" charset="0"/>
              </a:rPr>
              <a:t>//// في هذا الوادي المثلث الشكل ،</a:t>
            </a:r>
          </a:p>
          <a:p>
            <a:pPr lvl="1" algn="just" rtl="1"/>
            <a:r>
              <a:rPr lang="ar-JO" b="1" dirty="0">
                <a:latin typeface="Times" charset="0"/>
                <a:ea typeface="ＭＳ Ｐゴシック" charset="0"/>
              </a:rPr>
              <a:t>//// يسمى حوض بلاد ما بين النهرين ،</a:t>
            </a:r>
          </a:p>
          <a:p>
            <a:pPr lvl="1" algn="just" rtl="1"/>
            <a:r>
              <a:rPr lang="ar-JO" b="1" dirty="0">
                <a:latin typeface="Times" charset="0"/>
                <a:ea typeface="ＭＳ Ｐゴシック" charset="0"/>
              </a:rPr>
              <a:t>//// قدم السومريون القدماء لنا هدايا الكتابة والعجلة. وهنا نرى</a:t>
            </a:r>
          </a:p>
          <a:p>
            <a:pPr lvl="1" algn="just" rtl="1"/>
            <a:r>
              <a:rPr lang="ar-JO" b="1" dirty="0">
                <a:latin typeface="Times" charset="0"/>
                <a:ea typeface="ＭＳ Ｐゴシック" charset="0"/>
              </a:rPr>
              <a:t>//// بدايات المفاهيم الأساسية للحضارة .. القانون .. الطب .. علم الفلك والعمارة.</a:t>
            </a:r>
          </a:p>
          <a:p>
            <a:pPr lvl="1" algn="just" rtl="1"/>
            <a:r>
              <a:rPr lang="ar-JO" b="1" dirty="0">
                <a:latin typeface="Times" charset="0"/>
                <a:ea typeface="ＭＳ Ｐゴシック" charset="0"/>
              </a:rPr>
              <a:t>//// وجد علماء الآثار أيضًا أدلة على بعض أقدم المراكز الحضرية ...المجتمعات والمدن التي قادت عبر الزمن مباشرة إلى الحضارة والثقافات التي نعرفها اليوم.</a:t>
            </a:r>
            <a:endParaRPr lang="en-US" dirty="0">
              <a:latin typeface="Times"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ChangeArrowheads="1" noTextEdit="1"/>
          </p:cNvSpPr>
          <p:nvPr>
            <p:ph type="sldImg"/>
          </p:nvPr>
        </p:nvSpPr>
        <p:spPr>
          <a:xfrm>
            <a:off x="1150938" y="692150"/>
            <a:ext cx="4556125" cy="3416300"/>
          </a:xfrm>
          <a:ln/>
        </p:spPr>
      </p:sp>
      <p:sp>
        <p:nvSpPr>
          <p:cNvPr id="22530" name="Rectangle 3"/>
          <p:cNvSpPr>
            <a:spLocks noGrp="1" noChangeArrowheads="1"/>
          </p:cNvSpPr>
          <p:nvPr>
            <p:ph type="body" idx="1"/>
          </p:nvPr>
        </p:nvSpPr>
        <p:spPr>
          <a:noFill/>
        </p:spPr>
        <p:txBody>
          <a:bodyPr/>
          <a:lstStyle/>
          <a:p>
            <a:pPr algn="just" rtl="1"/>
            <a:r>
              <a:rPr lang="ar-JO" b="1" dirty="0">
                <a:latin typeface="Times" charset="0"/>
              </a:rPr>
              <a:t>كان هذا النوع من برج المعبد ، أو الزقورة ، شائعًا في تلك المنطقة في أيام إبراهيم في أور الكلدانيين. في عام ٢٠٠٠ ق. م، كانت أور مدينة عظيمة ومركزًا دوليًا للتعلم والثقافة والتجارة والظلام الروحي الوثني. لكن فكر في هذا: ما نوع التكنولوجيا - حرفيًا ، قوة الذكاء - المطلوبة لبناء مبنى بهذا الحجم والتعقيد في التصميم؟ هذه الأفكار تلمح إلى نوع الحياة والأزمنة والموهبة لتلك الحضارات القديمة!</a:t>
            </a:r>
            <a:endParaRPr lang="en-US" b="1" dirty="0">
              <a:latin typeface="Times"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ChangeArrowheads="1" noTextEdit="1"/>
          </p:cNvSpPr>
          <p:nvPr>
            <p:ph type="sldImg"/>
          </p:nvPr>
        </p:nvSpPr>
        <p:spPr>
          <a:xfrm>
            <a:off x="1150938" y="692150"/>
            <a:ext cx="4556125" cy="3416300"/>
          </a:xfrm>
          <a:ln/>
        </p:spPr>
      </p:sp>
      <p:sp>
        <p:nvSpPr>
          <p:cNvPr id="24578" name="Rectangle 3"/>
          <p:cNvSpPr>
            <a:spLocks noGrp="1" noChangeArrowheads="1"/>
          </p:cNvSpPr>
          <p:nvPr>
            <p:ph type="body" idx="1"/>
          </p:nvPr>
        </p:nvSpPr>
        <p:spPr>
          <a:noFill/>
        </p:spPr>
        <p:txBody>
          <a:bodyPr/>
          <a:lstStyle/>
          <a:p>
            <a:pPr algn="just" rtl="1"/>
            <a:r>
              <a:rPr lang="ar-JO" b="1" dirty="0">
                <a:solidFill>
                  <a:srgbClr val="000000"/>
                </a:solidFill>
                <a:latin typeface="Times" charset="0"/>
              </a:rPr>
              <a:t>//// يخبرنا السرد التوراتي عن رجل اسمه إبراهيم ، يعيش مع عائلته في أور الكلدانيين القديمة.</a:t>
            </a:r>
          </a:p>
          <a:p>
            <a:pPr algn="just" rtl="1"/>
            <a:r>
              <a:rPr lang="ar-JO" b="1" dirty="0">
                <a:solidFill>
                  <a:srgbClr val="000000"/>
                </a:solidFill>
                <a:latin typeface="Times" charset="0"/>
              </a:rPr>
              <a:t>//// في الأسرة كان والده المسن… تارح.</a:t>
            </a:r>
          </a:p>
          <a:p>
            <a:pPr algn="just" rtl="1"/>
            <a:r>
              <a:rPr lang="ar-JO" b="1" dirty="0">
                <a:solidFill>
                  <a:srgbClr val="000000"/>
                </a:solidFill>
                <a:latin typeface="Times" charset="0"/>
              </a:rPr>
              <a:t>//// يدعى ابن تارح أبرام ، الذي أعاد الله تسميته فيما بعد ، إبراهيم ، حيث تم توضيح مكانه المستقبلي في التاريخ.</a:t>
            </a:r>
          </a:p>
          <a:p>
            <a:pPr algn="just" rtl="1"/>
            <a:r>
              <a:rPr lang="ar-JO" b="1" dirty="0">
                <a:solidFill>
                  <a:srgbClr val="000000"/>
                </a:solidFill>
                <a:latin typeface="Times" charset="0"/>
              </a:rPr>
              <a:t>//// اسم زوجة إبراهيم سارة (كانت تسمى في الأصل ساراي) ...</a:t>
            </a:r>
          </a:p>
          <a:p>
            <a:pPr algn="just" rtl="1"/>
            <a:r>
              <a:rPr lang="ar-JO" b="1" dirty="0">
                <a:solidFill>
                  <a:srgbClr val="000000"/>
                </a:solidFill>
                <a:latin typeface="Times" charset="0"/>
              </a:rPr>
              <a:t>//// أيضًا في مجموعة العائلة كان ابن أخ إبراهيم لوط</a:t>
            </a:r>
            <a:endParaRPr lang="en-US" b="1" dirty="0">
              <a:latin typeface="Times"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ChangeArrowheads="1" noTextEdit="1"/>
          </p:cNvSpPr>
          <p:nvPr>
            <p:ph type="sldImg"/>
          </p:nvPr>
        </p:nvSpPr>
        <p:spPr>
          <a:xfrm>
            <a:off x="1150938" y="692150"/>
            <a:ext cx="4556125" cy="3416300"/>
          </a:xfrm>
          <a:ln/>
        </p:spPr>
      </p:sp>
      <p:sp>
        <p:nvSpPr>
          <p:cNvPr id="26626" name="Rectangle 3"/>
          <p:cNvSpPr>
            <a:spLocks noGrp="1" noChangeArrowheads="1"/>
          </p:cNvSpPr>
          <p:nvPr>
            <p:ph type="body" idx="1"/>
          </p:nvPr>
        </p:nvSpPr>
        <p:spPr>
          <a:noFill/>
        </p:spPr>
        <p:txBody>
          <a:bodyPr/>
          <a:lstStyle/>
          <a:p>
            <a:pPr algn="r" rtl="1"/>
            <a:r>
              <a:rPr lang="ar-JO" b="1" dirty="0">
                <a:solidFill>
                  <a:srgbClr val="000000"/>
                </a:solidFill>
                <a:latin typeface="Times" charset="0"/>
              </a:rPr>
              <a:t>لذلك نبدأ بمجلد ملف إبراهيم</a:t>
            </a:r>
            <a:r>
              <a:rPr lang="en-US" b="1" dirty="0">
                <a:solidFill>
                  <a:srgbClr val="000000"/>
                </a:solidFill>
                <a:latin typeface="Times" charset="0"/>
              </a:rPr>
              <a:t>.</a:t>
            </a:r>
          </a:p>
          <a:p>
            <a:pPr algn="r" rtl="1"/>
            <a:r>
              <a:rPr lang="ar-JO" b="1" dirty="0">
                <a:solidFill>
                  <a:srgbClr val="000000"/>
                </a:solidFill>
                <a:latin typeface="Times" charset="0"/>
              </a:rPr>
              <a:t>لاحظ أيضًا ميزة خاصة حول المرئيات التي تشاهدها ...</a:t>
            </a:r>
          </a:p>
          <a:p>
            <a:pPr algn="r" rtl="1"/>
            <a:r>
              <a:rPr lang="ar-JO" b="1" dirty="0">
                <a:solidFill>
                  <a:srgbClr val="000000"/>
                </a:solidFill>
                <a:latin typeface="Times" charset="0"/>
              </a:rPr>
              <a:t>//// من هذه النقطة وما بعدها من خلال التسلسل الزمني ، سيكون هناك صورة مجلد ملف صغير تطفو في معظم إطارات الشرائح. سيساعدونك في توجيه تفكيرك بينما تتكشف قصة القصة العظيمة. ستعرف دائمًا مكان وجودنا حيث يتم إنشاء مجلدات ملف صفراوي وتملأها.</a:t>
            </a:r>
          </a:p>
          <a:p>
            <a:pPr algn="r" rtl="1"/>
            <a:r>
              <a:rPr lang="ar-JO" b="1" dirty="0">
                <a:solidFill>
                  <a:srgbClr val="000000"/>
                </a:solidFill>
                <a:latin typeface="Times" charset="0"/>
              </a:rPr>
              <a:t>//// تبدأ قصة إبراهيم في تكوين ١٢ وما بعده ...</a:t>
            </a:r>
          </a:p>
          <a:p>
            <a:pPr algn="r" rtl="1"/>
            <a:r>
              <a:rPr lang="ar-JO" b="1" dirty="0">
                <a:solidFill>
                  <a:srgbClr val="000000"/>
                </a:solidFill>
                <a:latin typeface="Times" charset="0"/>
              </a:rPr>
              <a:t>//// الإطار الزمني: حوالي ٢٠٠٠ ق. م ... الأول من بين الأربعة العظماء.</a:t>
            </a:r>
          </a:p>
          <a:p>
            <a:pPr algn="r" rtl="1"/>
            <a:r>
              <a:rPr lang="ar-JO" b="1" dirty="0">
                <a:solidFill>
                  <a:srgbClr val="000000"/>
                </a:solidFill>
                <a:latin typeface="Times" charset="0"/>
              </a:rPr>
              <a:t>من خلال هذا الرجل ، إبراهيم ، بدأ الله برنامجًا جديدًا</a:t>
            </a:r>
          </a:p>
          <a:p>
            <a:pPr algn="r" rtl="1"/>
            <a:r>
              <a:rPr lang="ar-JO" b="1" dirty="0">
                <a:solidFill>
                  <a:srgbClr val="000000"/>
                </a:solidFill>
                <a:latin typeface="Times" charset="0"/>
              </a:rPr>
              <a:t>لتزويد خليقته بالطريق إلى تلك العلاقة الحميمة الأصلية التي كانت موجودة في البداية. من خلال إبراهيم يتكشف كل ما تبقى من الكتاب المقدس ، حتى نرى في سفر الرؤيا ، مرة أخرى ، النظرة الواسعة للعالم والكون.</a:t>
            </a:r>
            <a:endParaRPr lang="en-US" b="1" dirty="0">
              <a:latin typeface="Times"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ChangeArrowheads="1" noTextEdit="1"/>
          </p:cNvSpPr>
          <p:nvPr>
            <p:ph type="sldImg"/>
          </p:nvPr>
        </p:nvSpPr>
        <p:spPr>
          <a:xfrm>
            <a:off x="1150938" y="692150"/>
            <a:ext cx="4556125" cy="3416300"/>
          </a:xfrm>
          <a:ln/>
        </p:spPr>
      </p:sp>
      <p:sp>
        <p:nvSpPr>
          <p:cNvPr id="28674" name="Rectangle 3"/>
          <p:cNvSpPr>
            <a:spLocks noGrp="1" noChangeArrowheads="1"/>
          </p:cNvSpPr>
          <p:nvPr>
            <p:ph type="body" idx="1"/>
          </p:nvPr>
        </p:nvSpPr>
        <p:spPr>
          <a:noFill/>
        </p:spPr>
        <p:txBody>
          <a:bodyPr/>
          <a:lstStyle/>
          <a:p>
            <a:pPr algn="r" rtl="1"/>
            <a:r>
              <a:rPr lang="ar-JO" b="1" dirty="0">
                <a:solidFill>
                  <a:srgbClr val="000000"/>
                </a:solidFill>
                <a:latin typeface="Times" charset="0"/>
              </a:rPr>
              <a:t>تبدأ القصة العظيمة في الفصل ١٢ من سفر التكوين حيث يتلقى أبراهام دعوة الله ، ويطلب منه مغادرة أور والذهاب نحو الأرض التي سيتم يعلن له عنها في الوقت المناسب.</a:t>
            </a:r>
            <a:endParaRPr lang="en-US" b="1" dirty="0">
              <a:solidFill>
                <a:srgbClr val="000000"/>
              </a:solidFill>
              <a:latin typeface="Times"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ChangeArrowheads="1" noTextEdit="1"/>
          </p:cNvSpPr>
          <p:nvPr>
            <p:ph type="sldImg"/>
          </p:nvPr>
        </p:nvSpPr>
        <p:spPr>
          <a:xfrm>
            <a:off x="1150938" y="692150"/>
            <a:ext cx="4556125" cy="3416300"/>
          </a:xfrm>
          <a:ln/>
        </p:spPr>
      </p:sp>
      <p:sp>
        <p:nvSpPr>
          <p:cNvPr id="30722" name="Rectangle 3"/>
          <p:cNvSpPr>
            <a:spLocks noGrp="1" noChangeArrowheads="1"/>
          </p:cNvSpPr>
          <p:nvPr>
            <p:ph type="body" idx="1"/>
          </p:nvPr>
        </p:nvSpPr>
        <p:spPr>
          <a:noFill/>
        </p:spPr>
        <p:txBody>
          <a:bodyPr/>
          <a:lstStyle/>
          <a:p>
            <a:pPr algn="just" rtl="1"/>
            <a:r>
              <a:rPr lang="ar-JO" b="1" dirty="0">
                <a:latin typeface="Times" charset="0"/>
              </a:rPr>
              <a:t>هذا هو الحدث الكتابي الأكثر أهمية في حياة البطريرك القديم وأيضًا نقطة البداية في الكشف عن برنامج الله الجديد مع الإنسان. في ورقة العمل الخاصة بك ، يتم تمثيلها بالأحرف ع إ</a:t>
            </a:r>
            <a:r>
              <a:rPr lang="en-US" b="1" dirty="0">
                <a:latin typeface="Times" charset="0"/>
              </a:rPr>
              <a:t> </a:t>
            </a:r>
            <a:r>
              <a:rPr lang="ar-JO" b="1" dirty="0">
                <a:latin typeface="Times" charset="0"/>
              </a:rPr>
              <a:t>داخل صورة التمرير. ع إ</a:t>
            </a:r>
            <a:r>
              <a:rPr lang="en-US" b="1" dirty="0">
                <a:latin typeface="Times" charset="0"/>
              </a:rPr>
              <a:t> </a:t>
            </a:r>
            <a:r>
              <a:rPr lang="ar-JO" b="1" dirty="0">
                <a:latin typeface="Times" charset="0"/>
              </a:rPr>
              <a:t>هو تذكيرنا بالعهد الأبراهيمي العظيم - المقدم لنا في الأناجيل الخاصة بنا في تكوين ١٢ ... الآيات ١-٣. إنه وعد عهد غير مشروط!</a:t>
            </a:r>
            <a:endParaRPr lang="en-US" b="1" dirty="0">
              <a:latin typeface="Times"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ChangeArrowheads="1" noTextEdit="1"/>
          </p:cNvSpPr>
          <p:nvPr>
            <p:ph type="sldImg"/>
          </p:nvPr>
        </p:nvSpPr>
        <p:spPr>
          <a:xfrm>
            <a:off x="1150938" y="692150"/>
            <a:ext cx="4556125" cy="3416300"/>
          </a:xfrm>
          <a:ln/>
        </p:spPr>
      </p:sp>
      <p:sp>
        <p:nvSpPr>
          <p:cNvPr id="32770" name="Rectangle 3"/>
          <p:cNvSpPr>
            <a:spLocks noGrp="1" noChangeArrowheads="1"/>
          </p:cNvSpPr>
          <p:nvPr>
            <p:ph type="body" idx="1"/>
          </p:nvPr>
        </p:nvSpPr>
        <p:spPr>
          <a:noFill/>
        </p:spPr>
        <p:txBody>
          <a:bodyPr/>
          <a:lstStyle/>
          <a:p>
            <a:pPr algn="just" rtl="1"/>
            <a:r>
              <a:rPr lang="ar-JO" b="1" dirty="0">
                <a:latin typeface="Times" charset="0"/>
              </a:rPr>
              <a:t>الآن ... في مجلد ملف إبراهيم</a:t>
            </a:r>
            <a:r>
              <a:rPr lang="en-US" b="1" dirty="0">
                <a:latin typeface="Times" charset="0"/>
              </a:rPr>
              <a:t> ، </a:t>
            </a:r>
            <a:r>
              <a:rPr lang="ar-JO" b="1" dirty="0">
                <a:latin typeface="Times" charset="0"/>
              </a:rPr>
              <a:t>أضف الحروف ... أ</a:t>
            </a:r>
            <a:r>
              <a:rPr lang="en-US" b="1" dirty="0">
                <a:latin typeface="Times" charset="0"/>
              </a:rPr>
              <a:t> ... </a:t>
            </a:r>
            <a:r>
              <a:rPr lang="ar-JO" b="1" dirty="0">
                <a:latin typeface="Times" charset="0"/>
              </a:rPr>
              <a:t>ن</a:t>
            </a:r>
            <a:r>
              <a:rPr lang="en-US" b="1" dirty="0">
                <a:latin typeface="Times" charset="0"/>
              </a:rPr>
              <a:t> ... </a:t>
            </a:r>
            <a:r>
              <a:rPr lang="ar-JO" b="1" dirty="0">
                <a:latin typeface="Times" charset="0"/>
              </a:rPr>
              <a:t>ب</a:t>
            </a:r>
            <a:r>
              <a:rPr lang="en-US" b="1" dirty="0">
                <a:latin typeface="Times" charset="0"/>
              </a:rPr>
              <a:t> ... </a:t>
            </a:r>
            <a:r>
              <a:rPr lang="ar-JO" b="1" dirty="0">
                <a:latin typeface="Times" charset="0"/>
              </a:rPr>
              <a:t> تقف على الكلمات: أرض ... نسل ... وبركة. هنا تكمن أهمية تلك الكلمات. هناك مباشرة في سفر التكوين ، الإصحاح ١٢ ، الآيات  ١-٣ ، يجعل الله هذا العهد غير المشروط لإبراهيم ... فيما بعد يصبح عقدًا قانونيًا فعليًا في ثقافة ذلك اليوم!</a:t>
            </a:r>
            <a:endParaRPr lang="en-US" dirty="0">
              <a:latin typeface="Times"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ChangeArrowheads="1" noTextEdit="1"/>
          </p:cNvSpPr>
          <p:nvPr>
            <p:ph type="sldImg"/>
          </p:nvPr>
        </p:nvSpPr>
        <p:spPr>
          <a:xfrm>
            <a:off x="1150938" y="692150"/>
            <a:ext cx="4556125" cy="3416300"/>
          </a:xfrm>
          <a:ln/>
        </p:spPr>
      </p:sp>
      <p:sp>
        <p:nvSpPr>
          <p:cNvPr id="34818" name="Rectangle 3"/>
          <p:cNvSpPr>
            <a:spLocks noGrp="1" noChangeArrowheads="1"/>
          </p:cNvSpPr>
          <p:nvPr>
            <p:ph type="body" idx="1"/>
          </p:nvPr>
        </p:nvSpPr>
        <p:spPr>
          <a:noFill/>
        </p:spPr>
        <p:txBody>
          <a:bodyPr/>
          <a:lstStyle/>
          <a:p>
            <a:pPr algn="just" rtl="1"/>
            <a:r>
              <a:rPr lang="ar-JO" b="1" dirty="0">
                <a:solidFill>
                  <a:srgbClr val="000000"/>
                </a:solidFill>
                <a:latin typeface="Times" charset="0"/>
              </a:rPr>
              <a:t>في تكوين ١٢ ، تقدم الآيات  ١-٣ وعد الله المكون من ثلاثة أجزاء لإبراهيم. ها هو:</a:t>
            </a:r>
          </a:p>
          <a:p>
            <a:pPr algn="just" rtl="1"/>
            <a:r>
              <a:rPr lang="ar-JO" b="1" dirty="0">
                <a:solidFill>
                  <a:srgbClr val="000000"/>
                </a:solidFill>
                <a:latin typeface="Times" charset="0"/>
              </a:rPr>
              <a:t>//// وقال الرب لإبرام: «اذهب من أرضك ومن عشيرتك ومن بيت ابيك الى الارض التي اريك.</a:t>
            </a:r>
          </a:p>
          <a:p>
            <a:pPr algn="just" rtl="1"/>
            <a:r>
              <a:rPr lang="ar-JO" b="1" dirty="0">
                <a:solidFill>
                  <a:srgbClr val="000000"/>
                </a:solidFill>
                <a:latin typeface="Times" charset="0"/>
              </a:rPr>
              <a:t>//// " فاجعلك أُمّة عظيمة وأباركك وأعظّم اسمك، وتكون بركة.</a:t>
            </a:r>
          </a:p>
          <a:p>
            <a:pPr algn="just" rtl="1"/>
            <a:r>
              <a:rPr lang="ar-JO" b="1" dirty="0">
                <a:solidFill>
                  <a:srgbClr val="000000"/>
                </a:solidFill>
                <a:latin typeface="Times" charset="0"/>
              </a:rPr>
              <a:t>//// وأبارك مباركيك، ولاعنك العنه. وتتبارك فيك جميع قبائل الأرض»</a:t>
            </a:r>
          </a:p>
          <a:p>
            <a:pPr algn="just" rtl="1"/>
            <a:endParaRPr lang="en-US" b="1" dirty="0">
              <a:solidFill>
                <a:srgbClr val="000000"/>
              </a:solidFill>
              <a:latin typeface="Times"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spect="1" noChangeArrowheads="1" noTextEdit="1"/>
          </p:cNvSpPr>
          <p:nvPr>
            <p:ph type="sldImg"/>
          </p:nvPr>
        </p:nvSpPr>
        <p:spPr>
          <a:xfrm>
            <a:off x="1150938" y="692150"/>
            <a:ext cx="4556125" cy="3416300"/>
          </a:xfrm>
          <a:ln/>
        </p:spPr>
      </p:sp>
      <p:sp>
        <p:nvSpPr>
          <p:cNvPr id="36866" name="Rectangle 3"/>
          <p:cNvSpPr>
            <a:spLocks noGrp="1" noChangeArrowheads="1"/>
          </p:cNvSpPr>
          <p:nvPr>
            <p:ph type="body" idx="1"/>
          </p:nvPr>
        </p:nvSpPr>
        <p:spPr>
          <a:noFill/>
        </p:spPr>
        <p:txBody>
          <a:bodyPr/>
          <a:lstStyle/>
          <a:p>
            <a:pPr algn="just" rtl="1"/>
            <a:r>
              <a:rPr lang="ar-JO" b="1" dirty="0">
                <a:latin typeface="Times" charset="0"/>
              </a:rPr>
              <a:t>ترتيب تلك الوعود العهدية هو مفتاح مهم للنظام الكتابي نفسه:</a:t>
            </a:r>
          </a:p>
          <a:p>
            <a:pPr algn="just" rtl="1"/>
            <a:r>
              <a:rPr lang="ar-JO" b="1" dirty="0">
                <a:latin typeface="Times" charset="0"/>
              </a:rPr>
              <a:t>//// الأول هو الوعد بأرض… ثم…</a:t>
            </a:r>
          </a:p>
          <a:p>
            <a:pPr algn="just" rtl="1"/>
            <a:r>
              <a:rPr lang="ar-JO" b="1" dirty="0">
                <a:latin typeface="Times" charset="0"/>
              </a:rPr>
              <a:t>//// 	نسل</a:t>
            </a:r>
          </a:p>
          <a:p>
            <a:pPr algn="just" rtl="1"/>
            <a:r>
              <a:rPr lang="ar-JO" b="1" dirty="0">
                <a:latin typeface="Times" charset="0"/>
              </a:rPr>
              <a:t>//// متبوعًا بـ بركة</a:t>
            </a:r>
            <a:r>
              <a:rPr lang="en-US" b="1" dirty="0">
                <a:latin typeface="Times" charset="0"/>
              </a:rPr>
              <a:t> ، </a:t>
            </a:r>
            <a:r>
              <a:rPr lang="ar-JO" b="1" dirty="0">
                <a:latin typeface="Times" charset="0"/>
              </a:rPr>
              <a:t>يمثله "أرض. نسل. بركة</a:t>
            </a:r>
            <a:r>
              <a:rPr lang="en-US" b="1" dirty="0">
                <a:latin typeface="Times" charset="0"/>
              </a:rPr>
              <a:t>" </a:t>
            </a:r>
            <a:r>
              <a:rPr lang="ar-JO" b="1" dirty="0">
                <a:latin typeface="Times" charset="0"/>
              </a:rPr>
              <a:t>في حافظة وبيانات إبراهيم</a:t>
            </a:r>
            <a:r>
              <a:rPr lang="en-US" b="1" dirty="0">
                <a:latin typeface="Times" charset="0"/>
              </a:rPr>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ChangeArrowheads="1" noTextEdit="1"/>
          </p:cNvSpPr>
          <p:nvPr>
            <p:ph type="sldImg"/>
          </p:nvPr>
        </p:nvSpPr>
        <p:spPr>
          <a:xfrm>
            <a:off x="1150938" y="692150"/>
            <a:ext cx="4556125" cy="3416300"/>
          </a:xfrm>
          <a:ln/>
        </p:spPr>
      </p:sp>
      <p:sp>
        <p:nvSpPr>
          <p:cNvPr id="38914" name="Rectangle 3"/>
          <p:cNvSpPr>
            <a:spLocks noGrp="1" noChangeArrowheads="1"/>
          </p:cNvSpPr>
          <p:nvPr>
            <p:ph type="body" idx="1"/>
          </p:nvPr>
        </p:nvSpPr>
        <p:spPr>
          <a:noFill/>
        </p:spPr>
        <p:txBody>
          <a:bodyPr/>
          <a:lstStyle/>
          <a:p>
            <a:pPr algn="r" rtl="1"/>
            <a:r>
              <a:rPr lang="ar-JO" b="1" dirty="0">
                <a:latin typeface="Times" charset="0"/>
              </a:rPr>
              <a:t>الآن على أرض الواقع ادرس الخطة المُنظّمة التنظيم هذه ... لتلك الوعود الثلاثة ... الأرض.</a:t>
            </a:r>
            <a:r>
              <a:rPr lang="en-US" b="1" dirty="0">
                <a:latin typeface="Times" charset="0"/>
              </a:rPr>
              <a:t> </a:t>
            </a:r>
            <a:r>
              <a:rPr lang="ar-JO" b="1" dirty="0">
                <a:latin typeface="Times" charset="0"/>
              </a:rPr>
              <a:t>النسل. البركة.</a:t>
            </a:r>
            <a:r>
              <a:rPr lang="en-US" b="1" dirty="0">
                <a:latin typeface="Times" charset="0"/>
              </a:rPr>
              <a:t> </a:t>
            </a:r>
            <a:r>
              <a:rPr lang="ar-JO" b="1" dirty="0">
                <a:latin typeface="Times" charset="0"/>
              </a:rPr>
              <a:t>في مجلد وملف إبراهيم</a:t>
            </a:r>
            <a:r>
              <a:rPr lang="en-US" b="1" dirty="0">
                <a:latin typeface="Times" charset="0"/>
              </a:rPr>
              <a:t> ...</a:t>
            </a:r>
          </a:p>
          <a:p>
            <a:pPr algn="r" rtl="1"/>
            <a:r>
              <a:rPr lang="en-US" b="1" dirty="0">
                <a:latin typeface="Times" charset="0"/>
              </a:rPr>
              <a:t>//// </a:t>
            </a:r>
            <a:r>
              <a:rPr lang="ar-JO" b="1" dirty="0">
                <a:latin typeface="Times" charset="0"/>
              </a:rPr>
              <a:t>أولاً ... الوعد رقم ١ : تكوين ١٢: ١ ... أرض - عقار ، ميراث جغرافي يحترمه معظم اليهود سياسيًا حتى يومنا هذا.</a:t>
            </a:r>
          </a:p>
          <a:p>
            <a:pPr algn="r" rtl="1"/>
            <a:r>
              <a:rPr lang="ar-JO" b="1" dirty="0">
                <a:latin typeface="Times" charset="0"/>
              </a:rPr>
              <a:t> //// الوعد رقم 2: التكوين ١٢: ٢  ... النسل - سلسلة طويلة من الأحفاد ... مثيرة للاهتمام بشكل خاص لأنه في الوقت الذي يُعطى فيه الوعد ، اقترب إبراهيم وسارة من الشيخوخة ومع ذلك لم يكن لديهم أطفال.</a:t>
            </a:r>
          </a:p>
          <a:p>
            <a:pPr algn="r" rtl="1"/>
            <a:r>
              <a:rPr lang="ar-JO" b="1" dirty="0">
                <a:latin typeface="Times" charset="0"/>
              </a:rPr>
              <a:t>//// الوعد النهائي ، رقم ٣ : تكوين ١٢: ٣  ... بركة وُعد بها إبراهيم شخصيًا ولنسله. علاوة على ذلك ، يعد الله أنه من خلال بركته لأبراهيم ، ستتبارك جميع عائلات الأرض ... ليس فقط نسل إبراهيم! لاحظ تلك الصياغة! من المهم أن تفهم النعمة</a:t>
            </a:r>
            <a:r>
              <a:rPr lang="en-US" b="1" dirty="0">
                <a:latin typeface="Times" charset="0"/>
              </a:rPr>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Grp="1" noRot="1" noChangeAspect="1" noChangeArrowheads="1" noTextEdit="1"/>
          </p:cNvSpPr>
          <p:nvPr>
            <p:ph type="sldImg"/>
          </p:nvPr>
        </p:nvSpPr>
        <p:spPr>
          <a:xfrm>
            <a:off x="1150938" y="692150"/>
            <a:ext cx="4556125" cy="3416300"/>
          </a:xfrm>
          <a:ln/>
        </p:spPr>
      </p:sp>
      <p:sp>
        <p:nvSpPr>
          <p:cNvPr id="1761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Rot="1" noChangeAspect="1" noChangeArrowheads="1" noTextEdit="1"/>
          </p:cNvSpPr>
          <p:nvPr>
            <p:ph type="sldImg"/>
          </p:nvPr>
        </p:nvSpPr>
        <p:spPr>
          <a:xfrm>
            <a:off x="1150938" y="692150"/>
            <a:ext cx="4556125" cy="3416300"/>
          </a:xfrm>
          <a:ln/>
        </p:spPr>
      </p:sp>
      <p:sp>
        <p:nvSpPr>
          <p:cNvPr id="40962" name="Rectangle 3"/>
          <p:cNvSpPr>
            <a:spLocks noGrp="1" noChangeArrowheads="1"/>
          </p:cNvSpPr>
          <p:nvPr>
            <p:ph type="body" idx="1"/>
          </p:nvPr>
        </p:nvSpPr>
        <p:spPr>
          <a:noFill/>
        </p:spPr>
        <p:txBody>
          <a:bodyPr/>
          <a:lstStyle/>
          <a:p>
            <a:pPr algn="just" rtl="1"/>
            <a:r>
              <a:rPr lang="ar-JO" b="0" dirty="0">
                <a:latin typeface="Times" charset="0"/>
              </a:rPr>
              <a:t>الآن ... إلى الخطوط العريضة الأساسية للوعد ... أ. ن. ب... أرض ونسل وبركة ... يمكننا أيضًا إضافة هذه المفاهيم الأساسية ... ثلاث أفكار إضافية تصف خصائص ذلك الوعد الإبراهيمي ...</a:t>
            </a:r>
          </a:p>
          <a:p>
            <a:pPr algn="just" rtl="1"/>
            <a:r>
              <a:rPr lang="ar-JO" b="0" dirty="0">
                <a:latin typeface="Times" charset="0"/>
              </a:rPr>
              <a:t>//// أولاً ... كان هذا الوعد العظيم - ولا يزال - حرفيًا من حيث أن الكلمات تعني بالضبط ما تقوله.</a:t>
            </a:r>
          </a:p>
          <a:p>
            <a:pPr algn="just" rtl="1"/>
            <a:r>
              <a:rPr lang="ar-JO" b="0" dirty="0">
                <a:latin typeface="Times" charset="0"/>
              </a:rPr>
              <a:t>//// إنه أيضًا ترتيب أبدي ، وهو ترتيب لا ينتهي ، يضمنه صانع العقد ، الله نفسه. وأخيرا ...</a:t>
            </a:r>
          </a:p>
          <a:p>
            <a:pPr algn="just" rtl="1"/>
            <a:r>
              <a:rPr lang="ar-JO" b="0" dirty="0">
                <a:latin typeface="Times" charset="0"/>
              </a:rPr>
              <a:t>//// إنه غير مشروط ... يشير إلى أنه بغض النظر عما قد يفعله إبراهيم أو نسله في المستقبل ، فإن الله ، في الوقت المناسب ... يكرر: في الوقت المناسب ... يفي بكل عنصر من وعوده.</a:t>
            </a:r>
          </a:p>
          <a:p>
            <a:pPr algn="just" rtl="1"/>
            <a:r>
              <a:rPr lang="ar-JO" b="0" dirty="0">
                <a:latin typeface="Times" charset="0"/>
              </a:rPr>
              <a:t>بينما نتحرك أبعد من ذلك في هذه القصة ، سوف نأتي لنرى كيف تم بناء الكتاب المقدس بأكمله على تلك المجموعة من الوعود التأسيسية وغير المشروطة .... ليصبح قريبًا عقدًا قانونيًا بين الله وصديقه إبراهيم.</a:t>
            </a:r>
            <a:endParaRPr lang="en-US" b="0" dirty="0">
              <a:latin typeface="Times" charset="0"/>
            </a:endParaRPr>
          </a:p>
          <a:p>
            <a:pPr algn="just" rtl="0"/>
            <a:r>
              <a:rPr lang="en-US" b="0" dirty="0">
                <a:latin typeface="Times" charset="0"/>
              </a:rPr>
              <a:t>_________</a:t>
            </a:r>
          </a:p>
          <a:p>
            <a:pPr algn="just" rtl="0"/>
            <a:r>
              <a:rPr lang="en-US" b="0" dirty="0">
                <a:latin typeface="Times" charset="0"/>
              </a:rPr>
              <a:t>Common-285</a:t>
            </a:r>
          </a:p>
          <a:p>
            <a:pPr algn="just" rtl="0"/>
            <a:r>
              <a:rPr lang="en-US" b="0" dirty="0">
                <a:latin typeface="Times" charset="0"/>
              </a:rPr>
              <a:t>BB-3B-Abraham-Joseph-20</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ChangeArrowheads="1" noTextEdit="1"/>
          </p:cNvSpPr>
          <p:nvPr>
            <p:ph type="sldImg"/>
          </p:nvPr>
        </p:nvSpPr>
        <p:spPr>
          <a:xfrm>
            <a:off x="1150938" y="692150"/>
            <a:ext cx="4556125" cy="3416300"/>
          </a:xfrm>
          <a:ln/>
        </p:spPr>
      </p:sp>
      <p:sp>
        <p:nvSpPr>
          <p:cNvPr id="43010" name="Rectangle 3"/>
          <p:cNvSpPr>
            <a:spLocks noGrp="1" noChangeArrowheads="1"/>
          </p:cNvSpPr>
          <p:nvPr>
            <p:ph type="body" idx="1"/>
          </p:nvPr>
        </p:nvSpPr>
        <p:spPr>
          <a:noFill/>
        </p:spPr>
        <p:txBody>
          <a:bodyPr/>
          <a:lstStyle/>
          <a:p>
            <a:pPr algn="just" rtl="1"/>
            <a:r>
              <a:rPr lang="ar-JO" b="0" dirty="0">
                <a:solidFill>
                  <a:srgbClr val="000000"/>
                </a:solidFill>
                <a:latin typeface="Times" charset="0"/>
              </a:rPr>
              <a:t>بعد أن تلقى إبراهيم وعود الله ... تترك الأسرة بأكملها أور الكلدانيين لتتبع توجيهات الرب.</a:t>
            </a:r>
          </a:p>
          <a:p>
            <a:pPr algn="just" rtl="1"/>
            <a:r>
              <a:rPr lang="ar-JO" b="0" dirty="0">
                <a:solidFill>
                  <a:srgbClr val="000000"/>
                </a:solidFill>
                <a:latin typeface="Times" charset="0"/>
              </a:rPr>
              <a:t>//// يتحركون نحو الشمال الغربي بكل قطعانهم وممتلكاتهم - ربما تجمع كبير من الناس والحيوانات والخيام. تظهر الأدلة الكتابية أن عائلة إبراهيم كانت على الأرجح ثرية. مرة أخرى ، إذا كانت لديك الخريطة ، أضف إليها تتبع الخريطة الذي تراه هنا باللون الأصفر الفاتح. النقطة الأساسية هنا هي:</a:t>
            </a:r>
          </a:p>
          <a:p>
            <a:pPr algn="just" rtl="1"/>
            <a:r>
              <a:rPr lang="ar-JO" b="0" dirty="0">
                <a:solidFill>
                  <a:srgbClr val="000000"/>
                </a:solidFill>
                <a:latin typeface="Times" charset="0"/>
              </a:rPr>
              <a:t>//// إبراهيم وعائلته تركوا في الإيمان! إنهم يتجهون نحو أرض سيريهم الله إياهم في الوقت المناسب. لكنهم وهم يغادرون أور الكلدانيين لا يعرفون وجهتهم. إن طاعتهم هي دليل عميق على إيمانهم بتدبير الله وحمايته الكاملة وهم يتجهون نحو المجهول تحت قيادة إبراهيم.</a:t>
            </a:r>
            <a:endParaRPr lang="en-US" b="0" dirty="0">
              <a:latin typeface="Times"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noChangeArrowheads="1" noTextEdit="1"/>
          </p:cNvSpPr>
          <p:nvPr>
            <p:ph type="sldImg"/>
          </p:nvPr>
        </p:nvSpPr>
        <p:spPr>
          <a:xfrm>
            <a:off x="1150938" y="692150"/>
            <a:ext cx="4556125" cy="3416300"/>
          </a:xfrm>
          <a:ln/>
        </p:spPr>
      </p:sp>
      <p:sp>
        <p:nvSpPr>
          <p:cNvPr id="45058" name="Rectangle 3"/>
          <p:cNvSpPr>
            <a:spLocks noGrp="1" noChangeArrowheads="1"/>
          </p:cNvSpPr>
          <p:nvPr>
            <p:ph type="body" idx="1"/>
          </p:nvPr>
        </p:nvSpPr>
        <p:spPr>
          <a:noFill/>
        </p:spPr>
        <p:txBody>
          <a:bodyPr/>
          <a:lstStyle/>
          <a:p>
            <a:pPr algn="r" rtl="1"/>
            <a:r>
              <a:rPr lang="ar-JO" b="1" dirty="0">
                <a:latin typeface="Times" charset="0"/>
              </a:rPr>
              <a:t>من الممكن تمامًا أن يكونوا قد مروا بمنطقة بابل القديمة ، أعلى النهر من أور ... تلك المدينة التي ستعرف أن أحفاد إبراهيم - اليهود - سيُحتجزون كسجناء في القرون التالية.</a:t>
            </a:r>
            <a:endParaRPr lang="en-US" dirty="0">
              <a:latin typeface="Times"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Rot="1" noChangeAspect="1" noChangeArrowheads="1" noTextEdit="1"/>
          </p:cNvSpPr>
          <p:nvPr>
            <p:ph type="sldImg"/>
          </p:nvPr>
        </p:nvSpPr>
        <p:spPr>
          <a:xfrm>
            <a:off x="1150938" y="692150"/>
            <a:ext cx="4556125" cy="3416300"/>
          </a:xfrm>
          <a:ln/>
        </p:spPr>
      </p:sp>
      <p:sp>
        <p:nvSpPr>
          <p:cNvPr id="47106" name="Rectangle 3"/>
          <p:cNvSpPr>
            <a:spLocks noGrp="1" noChangeArrowheads="1"/>
          </p:cNvSpPr>
          <p:nvPr>
            <p:ph type="body" idx="1"/>
          </p:nvPr>
        </p:nvSpPr>
        <p:spPr>
          <a:noFill/>
        </p:spPr>
        <p:txBody>
          <a:bodyPr/>
          <a:lstStyle/>
          <a:p>
            <a:pPr algn="just" rtl="1"/>
            <a:r>
              <a:rPr lang="ar-JO" b="1" dirty="0">
                <a:latin typeface="Times" charset="0"/>
              </a:rPr>
              <a:t>استمروا في اتجاه الشمال الغربي ، ووصلوا أخيرًا إلى حاران القديمة ...</a:t>
            </a:r>
          </a:p>
          <a:p>
            <a:pPr algn="just" rtl="1"/>
            <a:r>
              <a:rPr lang="ar-JO" b="1" dirty="0">
                <a:latin typeface="Times" charset="0"/>
              </a:rPr>
              <a:t>... لا تزال موجودة حتى اليوم في تركيا الحديثة.</a:t>
            </a:r>
          </a:p>
          <a:p>
            <a:pPr algn="just" rtl="1"/>
            <a:r>
              <a:rPr lang="ar-JO" b="1" dirty="0">
                <a:latin typeface="Times" charset="0"/>
              </a:rPr>
              <a:t>//// أثناء إقامته مؤقتًا في حاران ، توفي والد إبراهيم ، تارح.</a:t>
            </a:r>
            <a:endParaRPr lang="en-US" b="1" dirty="0">
              <a:latin typeface="Times"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ChangeArrowheads="1" noTextEdit="1"/>
          </p:cNvSpPr>
          <p:nvPr>
            <p:ph type="sldImg"/>
          </p:nvPr>
        </p:nvSpPr>
        <p:spPr>
          <a:xfrm>
            <a:off x="1150938" y="692150"/>
            <a:ext cx="4556125" cy="3416300"/>
          </a:xfrm>
          <a:ln/>
        </p:spPr>
      </p:sp>
      <p:sp>
        <p:nvSpPr>
          <p:cNvPr id="49154" name="Rectangle 3"/>
          <p:cNvSpPr>
            <a:spLocks noGrp="1" noChangeArrowheads="1"/>
          </p:cNvSpPr>
          <p:nvPr>
            <p:ph type="body" idx="1"/>
          </p:nvPr>
        </p:nvSpPr>
        <p:spPr>
          <a:noFill/>
        </p:spPr>
        <p:txBody>
          <a:bodyPr/>
          <a:lstStyle/>
          <a:p>
            <a:pPr algn="just" rtl="1"/>
            <a:r>
              <a:rPr lang="ar-JO" b="1" dirty="0">
                <a:latin typeface="Times" charset="0"/>
              </a:rPr>
              <a:t>مرة أخرى ، تحدث الله إلى إبراهيم ، وأمره بمغادرة حاران الآن والمضي قدمًا نحو الأرض التي وعده بإظهارها له. يجب أن تكون تلك الأرض كنعان ، أو الأرض التي نسميها إسرائيل اليوم.</a:t>
            </a:r>
            <a:endParaRPr lang="en-US" b="1" dirty="0">
              <a:latin typeface="Times"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ChangeArrowheads="1" noTextEdit="1"/>
          </p:cNvSpPr>
          <p:nvPr>
            <p:ph type="sldImg"/>
          </p:nvPr>
        </p:nvSpPr>
        <p:spPr>
          <a:xfrm>
            <a:off x="1150938" y="692150"/>
            <a:ext cx="4556125" cy="3416300"/>
          </a:xfrm>
          <a:ln/>
        </p:spPr>
      </p:sp>
      <p:sp>
        <p:nvSpPr>
          <p:cNvPr id="51202" name="Rectangle 3"/>
          <p:cNvSpPr>
            <a:spLocks noGrp="1" noChangeArrowheads="1"/>
          </p:cNvSpPr>
          <p:nvPr>
            <p:ph type="body" idx="1"/>
          </p:nvPr>
        </p:nvSpPr>
        <p:spPr>
          <a:noFill/>
        </p:spPr>
        <p:txBody>
          <a:bodyPr/>
          <a:lstStyle/>
          <a:p>
            <a:pPr algn="just" rtl="1"/>
            <a:r>
              <a:rPr lang="ar-JO" b="1" dirty="0">
                <a:solidFill>
                  <a:srgbClr val="000000"/>
                </a:solidFill>
                <a:latin typeface="Times" charset="0"/>
              </a:rPr>
              <a:t>الآن تم إعداد المسرح العظيم!</a:t>
            </a:r>
          </a:p>
          <a:p>
            <a:pPr algn="just" rtl="1"/>
            <a:r>
              <a:rPr lang="ar-JO" b="1" dirty="0">
                <a:solidFill>
                  <a:srgbClr val="000000"/>
                </a:solidFill>
                <a:latin typeface="Times" charset="0"/>
              </a:rPr>
              <a:t>//// عندما يدخل الأرض ،</a:t>
            </a:r>
          </a:p>
          <a:p>
            <a:pPr algn="just" rtl="1"/>
            <a:r>
              <a:rPr lang="ar-JO" b="1" dirty="0">
                <a:solidFill>
                  <a:srgbClr val="000000"/>
                </a:solidFill>
                <a:latin typeface="Times" charset="0"/>
              </a:rPr>
              <a:t>//// إبراهيم يبلغ من العمر ٧٥  عامًا بالفعل</a:t>
            </a:r>
          </a:p>
          <a:p>
            <a:pPr algn="just" rtl="1"/>
            <a:r>
              <a:rPr lang="ar-JO" b="1" dirty="0">
                <a:solidFill>
                  <a:srgbClr val="000000"/>
                </a:solidFill>
                <a:latin typeface="Times" charset="0"/>
              </a:rPr>
              <a:t>//// زوجته سارة تبلغ من العمر ٦٥ عامًا.</a:t>
            </a:r>
          </a:p>
          <a:p>
            <a:pPr algn="just" rtl="1"/>
            <a:r>
              <a:rPr lang="ar-JO" b="1" dirty="0">
                <a:solidFill>
                  <a:srgbClr val="000000"/>
                </a:solidFill>
                <a:latin typeface="Times" charset="0"/>
              </a:rPr>
              <a:t>//// ومع ذلك ، وعدهم الله أولادًا؟ ماذا؟</a:t>
            </a:r>
          </a:p>
          <a:p>
            <a:pPr algn="just" rtl="1"/>
            <a:r>
              <a:rPr lang="ar-JO" b="1" dirty="0">
                <a:solidFill>
                  <a:srgbClr val="000000"/>
                </a:solidFill>
                <a:latin typeface="Times" charset="0"/>
              </a:rPr>
              <a:t>هل كان الله يضايق الزوجين المسنين؟ بالأطفال الموعودة في ذلك العمر؟</a:t>
            </a:r>
            <a:endParaRPr lang="en-US" b="1" dirty="0">
              <a:solidFill>
                <a:srgbClr val="000000"/>
              </a:solidFill>
              <a:latin typeface="Times"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Rot="1" noChangeAspect="1" noChangeArrowheads="1" noTextEdit="1"/>
          </p:cNvSpPr>
          <p:nvPr>
            <p:ph type="sldImg"/>
          </p:nvPr>
        </p:nvSpPr>
        <p:spPr>
          <a:xfrm>
            <a:off x="1150938" y="692150"/>
            <a:ext cx="4556125" cy="3416300"/>
          </a:xfrm>
          <a:ln/>
        </p:spPr>
      </p:sp>
      <p:sp>
        <p:nvSpPr>
          <p:cNvPr id="53250" name="Rectangle 3"/>
          <p:cNvSpPr>
            <a:spLocks noGrp="1" noChangeArrowheads="1"/>
          </p:cNvSpPr>
          <p:nvPr>
            <p:ph type="body" idx="1"/>
          </p:nvPr>
        </p:nvSpPr>
        <p:spPr>
          <a:noFill/>
        </p:spPr>
        <p:txBody>
          <a:bodyPr/>
          <a:lstStyle/>
          <a:p>
            <a:pPr algn="just" rtl="1"/>
            <a:r>
              <a:rPr lang="ar-JO" b="1" dirty="0">
                <a:solidFill>
                  <a:srgbClr val="000000"/>
                </a:solidFill>
                <a:latin typeface="Times" charset="0"/>
              </a:rPr>
              <a:t>نعم ... يستمر إبراهيم في الإيمان بوعد الله بأرض وبذور وبركة!</a:t>
            </a:r>
          </a:p>
          <a:p>
            <a:pPr algn="just" rtl="1"/>
            <a:r>
              <a:rPr lang="ar-JO" b="1" dirty="0">
                <a:solidFill>
                  <a:srgbClr val="000000"/>
                </a:solidFill>
                <a:latin typeface="Times" charset="0"/>
              </a:rPr>
              <a:t>//// قيل لنا إيمانه البسيط الذي لا جدال فيه في تكوين  ١٥: ٦...</a:t>
            </a:r>
          </a:p>
          <a:p>
            <a:pPr algn="just" rtl="1"/>
            <a:r>
              <a:rPr lang="ar-JO" b="1" dirty="0">
                <a:solidFill>
                  <a:srgbClr val="000000"/>
                </a:solidFill>
                <a:latin typeface="Times" charset="0"/>
              </a:rPr>
              <a:t>////… حيث يحسب الله هذا الإيمان كبر من جانب إبراهيم.</a:t>
            </a:r>
          </a:p>
          <a:p>
            <a:pPr algn="just" rtl="1"/>
            <a:r>
              <a:rPr lang="ar-JO" b="1" dirty="0">
                <a:solidFill>
                  <a:srgbClr val="000000"/>
                </a:solidFill>
                <a:latin typeface="Times" charset="0"/>
              </a:rPr>
              <a:t>//// مجرد إيمان بسيط! هذه هي الخطوة الأولى في برنامج الفداء الجديد الذي سيقدمه الله إلى الأرض من خلال صديقه القديم.</a:t>
            </a:r>
            <a:endParaRPr lang="en-US" b="1" dirty="0">
              <a:solidFill>
                <a:srgbClr val="000000"/>
              </a:solidFill>
              <a:latin typeface="Times"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Rot="1" noChangeAspect="1" noChangeArrowheads="1" noTextEdit="1"/>
          </p:cNvSpPr>
          <p:nvPr>
            <p:ph type="sldImg"/>
          </p:nvPr>
        </p:nvSpPr>
        <p:spPr>
          <a:xfrm>
            <a:off x="1150938" y="692150"/>
            <a:ext cx="4556125" cy="3416300"/>
          </a:xfrm>
          <a:ln/>
        </p:spPr>
      </p:sp>
      <p:sp>
        <p:nvSpPr>
          <p:cNvPr id="55298" name="Rectangle 3"/>
          <p:cNvSpPr>
            <a:spLocks noGrp="1" noChangeArrowheads="1"/>
          </p:cNvSpPr>
          <p:nvPr>
            <p:ph type="body" idx="1"/>
          </p:nvPr>
        </p:nvSpPr>
        <p:spPr>
          <a:noFill/>
        </p:spPr>
        <p:txBody>
          <a:bodyPr/>
          <a:lstStyle/>
          <a:p>
            <a:pPr algn="just" rtl="1"/>
            <a:r>
              <a:rPr lang="ar-JO" b="1" dirty="0">
                <a:solidFill>
                  <a:srgbClr val="000000"/>
                </a:solidFill>
                <a:latin typeface="Times" charset="0"/>
              </a:rPr>
              <a:t>//// إبراهيم يؤمن حقًا أن الله سينجز ما وعد به. وتمر السنين.</a:t>
            </a:r>
          </a:p>
          <a:p>
            <a:pPr algn="just" rtl="1"/>
            <a:r>
              <a:rPr lang="ar-JO" b="1" dirty="0">
                <a:solidFill>
                  <a:srgbClr val="000000"/>
                </a:solidFill>
                <a:latin typeface="Times" charset="0"/>
              </a:rPr>
              <a:t>//// على الرغم من وعد الله الواضح ... نفد صبر إبراهيم وسارة بينما ينتظران الأطفال الذين وعد الله بمجيئهم. في نفاد صبرها،</a:t>
            </a:r>
          </a:p>
          <a:p>
            <a:pPr algn="just" rtl="1"/>
            <a:r>
              <a:rPr lang="ar-JO" b="1" dirty="0">
                <a:solidFill>
                  <a:srgbClr val="000000"/>
                </a:solidFill>
                <a:latin typeface="Times" charset="0"/>
              </a:rPr>
              <a:t>//// سارة تقترح أن يذهب إبراهيم إلى خادمتها المصرية ، هاجر ، على أمل أنه من خلال هذا الاتحاد يمكن أن يولد الطفل الموعود. لم يكن ذلك غريباً في ثقافة عصرهم.</a:t>
            </a:r>
            <a:endParaRPr lang="en-US" b="1" dirty="0">
              <a:solidFill>
                <a:srgbClr val="000000"/>
              </a:solidFill>
              <a:latin typeface="Times"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Rot="1" noChangeAspect="1" noChangeArrowheads="1" noTextEdit="1"/>
          </p:cNvSpPr>
          <p:nvPr>
            <p:ph type="sldImg"/>
          </p:nvPr>
        </p:nvSpPr>
        <p:spPr>
          <a:xfrm>
            <a:off x="1150938" y="692150"/>
            <a:ext cx="4556125" cy="3416300"/>
          </a:xfrm>
          <a:ln/>
        </p:spPr>
      </p:sp>
      <p:sp>
        <p:nvSpPr>
          <p:cNvPr id="57346" name="Rectangle 3"/>
          <p:cNvSpPr>
            <a:spLocks noGrp="1" noChangeArrowheads="1"/>
          </p:cNvSpPr>
          <p:nvPr>
            <p:ph type="body" idx="1"/>
          </p:nvPr>
        </p:nvSpPr>
        <p:spPr>
          <a:noFill/>
        </p:spPr>
        <p:txBody>
          <a:bodyPr/>
          <a:lstStyle/>
          <a:p>
            <a:pPr algn="just" rtl="1"/>
            <a:r>
              <a:rPr lang="ar-JO" b="1" dirty="0">
                <a:solidFill>
                  <a:srgbClr val="000000"/>
                </a:solidFill>
                <a:latin typeface="Times" charset="0"/>
              </a:rPr>
              <a:t>//// في الواقع ، في الوقت المناسب ... إبراهيم يصبح أب لولد من خلال هاجر.</a:t>
            </a:r>
          </a:p>
          <a:p>
            <a:pPr algn="just" rtl="1"/>
            <a:r>
              <a:rPr lang="ar-JO" b="1" dirty="0">
                <a:solidFill>
                  <a:srgbClr val="000000"/>
                </a:solidFill>
                <a:latin typeface="Times" charset="0"/>
              </a:rPr>
              <a:t>//// الولد اسمه إسماعيل.</a:t>
            </a:r>
          </a:p>
          <a:p>
            <a:pPr algn="just" rtl="1"/>
            <a:r>
              <a:rPr lang="ar-JO" b="1" dirty="0">
                <a:solidFill>
                  <a:srgbClr val="000000"/>
                </a:solidFill>
                <a:latin typeface="Times" charset="0"/>
              </a:rPr>
              <a:t>//// لكن ، كما يقول الله ، ليس القاصر هو الابن المقصود لوعده العهدي لنسل إبراهيم.</a:t>
            </a:r>
            <a:endParaRPr lang="en-US" b="1" dirty="0">
              <a:solidFill>
                <a:srgbClr val="000000"/>
              </a:solidFill>
              <a:latin typeface="Times"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Rot="1" noChangeAspect="1" noChangeArrowheads="1" noTextEdit="1"/>
          </p:cNvSpPr>
          <p:nvPr>
            <p:ph type="sldImg"/>
          </p:nvPr>
        </p:nvSpPr>
        <p:spPr>
          <a:xfrm>
            <a:off x="1150938" y="692150"/>
            <a:ext cx="4556125" cy="3416300"/>
          </a:xfrm>
          <a:ln/>
        </p:spPr>
      </p:sp>
      <p:sp>
        <p:nvSpPr>
          <p:cNvPr id="59394" name="Rectangle 3"/>
          <p:cNvSpPr>
            <a:spLocks noGrp="1" noChangeArrowheads="1"/>
          </p:cNvSpPr>
          <p:nvPr>
            <p:ph type="body" idx="1"/>
          </p:nvPr>
        </p:nvSpPr>
        <p:spPr>
          <a:noFill/>
        </p:spPr>
        <p:txBody>
          <a:bodyPr/>
          <a:lstStyle/>
          <a:p>
            <a:pPr algn="just" rtl="1"/>
            <a:r>
              <a:rPr lang="ar-JO" b="1" dirty="0">
                <a:solidFill>
                  <a:srgbClr val="000000"/>
                </a:solidFill>
                <a:latin typeface="Times" charset="0"/>
              </a:rPr>
              <a:t>//// الآن ، إبراهيم يبلغ من العمر ٨٥ عامًا ؛ سارة ، ٧٥  سنة.</a:t>
            </a:r>
          </a:p>
          <a:p>
            <a:pPr algn="just" rtl="1"/>
            <a:r>
              <a:rPr lang="ar-JO" b="1" dirty="0">
                <a:solidFill>
                  <a:srgbClr val="000000"/>
                </a:solidFill>
                <a:latin typeface="Times" charset="0"/>
              </a:rPr>
              <a:t>//// بعد ١٥  سنة أخرى ...</a:t>
            </a:r>
          </a:p>
          <a:p>
            <a:pPr algn="just" rtl="1"/>
            <a:r>
              <a:rPr lang="ar-JO" b="1" dirty="0">
                <a:solidFill>
                  <a:srgbClr val="000000"/>
                </a:solidFill>
                <a:latin typeface="Times" charset="0"/>
              </a:rPr>
              <a:t>////… أخيراً ولد ابن وعد الله لإبراهيم ... من خلال سارة.</a:t>
            </a:r>
          </a:p>
          <a:p>
            <a:pPr algn="just" rtl="1"/>
            <a:r>
              <a:rPr lang="ar-JO" b="1" dirty="0">
                <a:solidFill>
                  <a:srgbClr val="000000"/>
                </a:solidFill>
                <a:latin typeface="Times" charset="0"/>
              </a:rPr>
              <a:t>//// يُدعى إسحق</a:t>
            </a:r>
            <a:r>
              <a:rPr lang="en-US" b="1" dirty="0">
                <a:solidFill>
                  <a:srgbClr val="000000"/>
                </a:solidFill>
                <a:latin typeface="Times" charset="0"/>
              </a:rPr>
              <a:t> ، </a:t>
            </a:r>
            <a:r>
              <a:rPr lang="ar-JO" b="1" dirty="0">
                <a:solidFill>
                  <a:srgbClr val="000000"/>
                </a:solidFill>
                <a:latin typeface="Times" charset="0"/>
              </a:rPr>
              <a:t>وهي كلمة تتبع معناها إلى مصطلح الجذر العبري الذي يشير إلى الضحك. نعم ، يعتقد إبراهيم أنه من المضحك أن يصبح هو وسارة والدين في مثل هذه الأعمار المتقدمة.</a:t>
            </a:r>
            <a:endParaRPr lang="en-US" b="1" dirty="0">
              <a:solidFill>
                <a:srgbClr val="000000"/>
              </a:solidFill>
              <a:latin typeface="Times"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
          <p:cNvSpPr>
            <a:spLocks noGrp="1" noRot="1" noChangeAspect="1" noChangeArrowheads="1" noTextEdit="1"/>
          </p:cNvSpPr>
          <p:nvPr>
            <p:ph type="sldImg"/>
          </p:nvPr>
        </p:nvSpPr>
        <p:spPr>
          <a:xfrm>
            <a:off x="1150938" y="692150"/>
            <a:ext cx="4556125" cy="3416300"/>
          </a:xfrm>
          <a:ln/>
        </p:spPr>
      </p:sp>
      <p:sp>
        <p:nvSpPr>
          <p:cNvPr id="6146" name="Rectangle 3"/>
          <p:cNvSpPr>
            <a:spLocks noGrp="1" noChangeArrowheads="1"/>
          </p:cNvSpPr>
          <p:nvPr>
            <p:ph type="body" idx="1"/>
          </p:nvPr>
        </p:nvSpPr>
        <p:spPr>
          <a:noFill/>
        </p:spPr>
        <p:txBody>
          <a:bodyPr/>
          <a:lstStyle/>
          <a:p>
            <a:pPr algn="r" rtl="1"/>
            <a:r>
              <a:rPr lang="ar-JO" b="1" dirty="0">
                <a:latin typeface="Times" charset="0"/>
              </a:rPr>
              <a:t>الآن ... لنبدأ جدول زمني من الكتاب المقدس. تاريخ إبراهيم في الجدول الزمني: حوالي ٢٠٠٠ قبل الميلاد. بالمناسبة ، طوال دراستنا ...////… يتم تقديم معظم التواريخ في مجموعات كبيرة مدورة بزيادات قدرها ٥٠٠  عام.ليست هناك حاجة إلى تأريخ أكثر دقة في هذه الدراسة بالذات. يمكن شحذ جميع التواريخ حسب اهتماماتك الخاصة ٢١٣٥- ١٩٦٠ ق. م عمر إبراهيم.</a:t>
            </a:r>
            <a:endParaRPr lang="en-US" b="1" dirty="0">
              <a:latin typeface="Times"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Rot="1" noChangeAspect="1" noChangeArrowheads="1" noTextEdit="1"/>
          </p:cNvSpPr>
          <p:nvPr>
            <p:ph type="sldImg"/>
          </p:nvPr>
        </p:nvSpPr>
        <p:spPr>
          <a:xfrm>
            <a:off x="1150938" y="692150"/>
            <a:ext cx="4556125" cy="3416300"/>
          </a:xfrm>
          <a:ln/>
        </p:spPr>
      </p:sp>
      <p:sp>
        <p:nvSpPr>
          <p:cNvPr id="61442" name="Rectangle 3"/>
          <p:cNvSpPr>
            <a:spLocks noGrp="1" noChangeArrowheads="1"/>
          </p:cNvSpPr>
          <p:nvPr>
            <p:ph type="body" idx="1"/>
          </p:nvPr>
        </p:nvSpPr>
        <p:spPr>
          <a:noFill/>
        </p:spPr>
        <p:txBody>
          <a:bodyPr/>
          <a:lstStyle/>
          <a:p>
            <a:pPr algn="just" rtl="1"/>
            <a:r>
              <a:rPr lang="ar-JO" b="1" dirty="0">
                <a:solidFill>
                  <a:srgbClr val="000000"/>
                </a:solidFill>
                <a:latin typeface="Times" charset="0"/>
              </a:rPr>
              <a:t>إسحاق هو بالفعل الابن الذي طال انتظاره ...</a:t>
            </a:r>
          </a:p>
          <a:p>
            <a:pPr algn="just" rtl="1"/>
            <a:r>
              <a:rPr lang="ar-JO" b="1" dirty="0">
                <a:solidFill>
                  <a:srgbClr val="000000"/>
                </a:solidFill>
                <a:latin typeface="Times" charset="0"/>
              </a:rPr>
              <a:t>////… الذي من خلاله ينتقل وعد الله لإبراهيم ...</a:t>
            </a:r>
          </a:p>
          <a:p>
            <a:pPr algn="just" rtl="1"/>
            <a:r>
              <a:rPr lang="ar-JO" b="1" dirty="0">
                <a:solidFill>
                  <a:srgbClr val="000000"/>
                </a:solidFill>
                <a:latin typeface="Times" charset="0"/>
              </a:rPr>
              <a:t>////… من خلال نسل عائلته.</a:t>
            </a:r>
            <a:endParaRPr lang="en-US" b="1" dirty="0">
              <a:solidFill>
                <a:srgbClr val="000000"/>
              </a:solidFill>
              <a:latin typeface="Times"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spect="1" noChangeArrowheads="1" noTextEdit="1"/>
          </p:cNvSpPr>
          <p:nvPr>
            <p:ph type="sldImg"/>
          </p:nvPr>
        </p:nvSpPr>
        <p:spPr>
          <a:xfrm>
            <a:off x="1150938" y="692150"/>
            <a:ext cx="4556125" cy="3416300"/>
          </a:xfrm>
          <a:ln/>
        </p:spPr>
      </p:sp>
      <p:sp>
        <p:nvSpPr>
          <p:cNvPr id="63490" name="Rectangle 3"/>
          <p:cNvSpPr>
            <a:spLocks noGrp="1" noChangeArrowheads="1"/>
          </p:cNvSpPr>
          <p:nvPr>
            <p:ph type="body" idx="1"/>
          </p:nvPr>
        </p:nvSpPr>
        <p:spPr>
          <a:noFill/>
        </p:spPr>
        <p:txBody>
          <a:bodyPr/>
          <a:lstStyle/>
          <a:p>
            <a:pPr algn="just" rtl="1"/>
            <a:r>
              <a:rPr lang="ar-JO" b="1" dirty="0">
                <a:latin typeface="Times" charset="0"/>
              </a:rPr>
              <a:t>لذا ... تظهر الحروف إ و إ (إسماعيل وإسحاق)في مجلد ملف إبراهيم. من ابني ابراهيم .... اسماعيل واسحق ...</a:t>
            </a:r>
          </a:p>
          <a:p>
            <a:pPr algn="just" rtl="1"/>
            <a:r>
              <a:rPr lang="ar-JO" b="1" dirty="0">
                <a:latin typeface="Times" charset="0"/>
              </a:rPr>
              <a:t>هنا في هذه النقطة التاريخية الحاسمة ... بدأ الصراع اليهودي العربي الرهيب في عصرنا منذ حوالي ٤٠٠٠  عام ... حوالي ٢٠٠٠ ق. م</a:t>
            </a:r>
            <a:endParaRPr lang="en-US" b="1" dirty="0">
              <a:latin typeface="Times"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Rot="1" noChangeAspect="1" noChangeArrowheads="1" noTextEdit="1"/>
          </p:cNvSpPr>
          <p:nvPr>
            <p:ph type="sldImg"/>
          </p:nvPr>
        </p:nvSpPr>
        <p:spPr>
          <a:xfrm>
            <a:off x="1150938" y="692150"/>
            <a:ext cx="4556125" cy="3416300"/>
          </a:xfrm>
          <a:ln/>
        </p:spPr>
      </p:sp>
      <p:sp>
        <p:nvSpPr>
          <p:cNvPr id="65538" name="Rectangle 3"/>
          <p:cNvSpPr>
            <a:spLocks noGrp="1" noChangeArrowheads="1"/>
          </p:cNvSpPr>
          <p:nvPr>
            <p:ph type="body" idx="1"/>
          </p:nvPr>
        </p:nvSpPr>
        <p:spPr>
          <a:noFill/>
        </p:spPr>
        <p:txBody>
          <a:bodyPr/>
          <a:lstStyle/>
          <a:p>
            <a:pPr algn="just" rtl="1"/>
            <a:r>
              <a:rPr lang="ar-JO" b="1" dirty="0">
                <a:latin typeface="Times" charset="0"/>
              </a:rPr>
              <a:t>لأن...</a:t>
            </a:r>
          </a:p>
          <a:p>
            <a:pPr algn="just" rtl="1"/>
            <a:r>
              <a:rPr lang="ar-JO" b="1" dirty="0">
                <a:latin typeface="Times" charset="0"/>
              </a:rPr>
              <a:t>////… إسماعيل معترف به اليوم كأب الأمم العربية ... من خلال إبراهيم ...</a:t>
            </a:r>
          </a:p>
          <a:p>
            <a:pPr algn="just" rtl="1"/>
            <a:r>
              <a:rPr lang="ar-JO" b="1" dirty="0">
                <a:latin typeface="Times" charset="0"/>
              </a:rPr>
              <a:t>//// في حين أن إسحاق ، بالطبع ، يحظى بالاحترام باعتباره أحد الآباء المؤسسين لليهود ... أيضًا من خلال إبراهيم!</a:t>
            </a:r>
            <a:endParaRPr lang="en-US" b="1" dirty="0">
              <a:latin typeface="Times"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Rot="1" noChangeAspect="1" noChangeArrowheads="1" noTextEdit="1"/>
          </p:cNvSpPr>
          <p:nvPr>
            <p:ph type="sldImg"/>
          </p:nvPr>
        </p:nvSpPr>
        <p:spPr>
          <a:xfrm>
            <a:off x="1150938" y="692150"/>
            <a:ext cx="4556125" cy="3416300"/>
          </a:xfrm>
          <a:ln/>
        </p:spPr>
      </p:sp>
      <p:sp>
        <p:nvSpPr>
          <p:cNvPr id="67586" name="Rectangle 3"/>
          <p:cNvSpPr>
            <a:spLocks noGrp="1" noChangeArrowheads="1"/>
          </p:cNvSpPr>
          <p:nvPr>
            <p:ph type="body" idx="1"/>
          </p:nvPr>
        </p:nvSpPr>
        <p:spPr>
          <a:noFill/>
        </p:spPr>
        <p:txBody>
          <a:bodyPr/>
          <a:lstStyle/>
          <a:p>
            <a:pPr algn="just" rtl="1"/>
            <a:r>
              <a:rPr lang="ar-JO" b="1" dirty="0">
                <a:latin typeface="Times" charset="0"/>
              </a:rPr>
              <a:t>هناك صراع هائل بين الأخوين غير الأشقاء وأمهاتهم. وبينما نشاهد أو نقرأ أخبار اليوم ، نرى أن الاضطرابات القديمة التي بدأت في خيمة إبراهيم منذ ٤٠٠٠  عام ما زالت مستمرة حتى اليوم! يدعي كل من اليهود والعرب أن أبراهام هو نقطة البداية لشعوبهم!</a:t>
            </a:r>
            <a:endParaRPr lang="en-US" b="1" dirty="0">
              <a:latin typeface="Times"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Rot="1" noChangeAspect="1" noChangeArrowheads="1" noTextEdit="1"/>
          </p:cNvSpPr>
          <p:nvPr>
            <p:ph type="sldImg"/>
          </p:nvPr>
        </p:nvSpPr>
        <p:spPr>
          <a:xfrm>
            <a:off x="1150938" y="692150"/>
            <a:ext cx="4556125" cy="3416300"/>
          </a:xfrm>
          <a:ln/>
        </p:spPr>
      </p:sp>
      <p:sp>
        <p:nvSpPr>
          <p:cNvPr id="69634" name="Rectangle 3"/>
          <p:cNvSpPr>
            <a:spLocks noGrp="1" noChangeArrowheads="1"/>
          </p:cNvSpPr>
          <p:nvPr>
            <p:ph type="body" idx="1"/>
          </p:nvPr>
        </p:nvSpPr>
        <p:spPr>
          <a:noFill/>
        </p:spPr>
        <p:txBody>
          <a:bodyPr/>
          <a:lstStyle/>
          <a:p>
            <a:pPr algn="just" rtl="1"/>
            <a:r>
              <a:rPr lang="ar-JO" b="1" dirty="0">
                <a:latin typeface="Times" charset="0"/>
              </a:rPr>
              <a:t>ثم يطرح السؤال التالي: كيف نعرف أي ابن كان حقاً وريثاً للوعود الإبراهيمية؟ انظر إلى تك ٢٢ : ٢...</a:t>
            </a:r>
          </a:p>
          <a:p>
            <a:pPr algn="just" rtl="1"/>
            <a:r>
              <a:rPr lang="ar-JO" b="1" dirty="0">
                <a:latin typeface="Times" charset="0"/>
              </a:rPr>
              <a:t>//// "قال الله:" خذ ابنك وحيدك إسحق الذي تحبه ، واذهب إلى منطقة المريا. ضحي به هناك كمحرقة ، على أحد الجبال سأخبرك ".</a:t>
            </a:r>
          </a:p>
          <a:p>
            <a:pPr algn="just" rtl="1"/>
            <a:r>
              <a:rPr lang="ar-JO" b="1" dirty="0">
                <a:latin typeface="Times" charset="0"/>
              </a:rPr>
              <a:t>//// انظر إلى ملاحظة الدراسة هذه من ترجمة </a:t>
            </a:r>
            <a:r>
              <a:rPr lang="en-US" b="1" dirty="0">
                <a:latin typeface="Times" charset="0"/>
              </a:rPr>
              <a:t>NIV: "</a:t>
            </a:r>
            <a:r>
              <a:rPr lang="ar-JO" b="1" dirty="0">
                <a:latin typeface="Times" charset="0"/>
              </a:rPr>
              <a:t>في النص العبري ، يتبع" إسحاق "جملة" من تحبه "، من أجل زيادة التأثير:" ابنك ، ابنك الوحيد ، من تحبه - اسحق "كان إسحاق" ابن الموعد "الوحيد.</a:t>
            </a:r>
          </a:p>
          <a:p>
            <a:pPr algn="just" rtl="1"/>
            <a:r>
              <a:rPr lang="ar-JO" b="1" dirty="0">
                <a:latin typeface="Times" charset="0"/>
              </a:rPr>
              <a:t>//// هنا أيضًا ، ستجد في  ٢ أخ ٣: ١ أن الله يعرّف موريا بجبل الهيكل ، وهو اليوم موقع قبة الصخرة المسلمة. " .</a:t>
            </a:r>
            <a:endParaRPr lang="en-US" b="1" dirty="0">
              <a:latin typeface="Times"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Rot="1" noChangeAspect="1" noChangeArrowheads="1" noTextEdit="1"/>
          </p:cNvSpPr>
          <p:nvPr>
            <p:ph type="sldImg"/>
          </p:nvPr>
        </p:nvSpPr>
        <p:spPr>
          <a:xfrm>
            <a:off x="1150938" y="692150"/>
            <a:ext cx="4556125" cy="3416300"/>
          </a:xfrm>
          <a:ln/>
        </p:spPr>
      </p:sp>
      <p:sp>
        <p:nvSpPr>
          <p:cNvPr id="71682" name="Rectangle 3"/>
          <p:cNvSpPr>
            <a:spLocks noGrp="1" noChangeArrowheads="1"/>
          </p:cNvSpPr>
          <p:nvPr>
            <p:ph type="body" idx="1"/>
          </p:nvPr>
        </p:nvSpPr>
        <p:spPr>
          <a:noFill/>
        </p:spPr>
        <p:txBody>
          <a:bodyPr/>
          <a:lstStyle/>
          <a:p>
            <a:pPr algn="just" rtl="1"/>
            <a:r>
              <a:rPr lang="ar-JO" b="1" dirty="0">
                <a:latin typeface="Times" charset="0"/>
              </a:rPr>
              <a:t>لكن إسماعيل لم ينسى ... لا إطلاقا!</a:t>
            </a:r>
          </a:p>
          <a:p>
            <a:pPr algn="just" rtl="1"/>
            <a:r>
              <a:rPr lang="ar-JO" b="1" dirty="0">
                <a:latin typeface="Times" charset="0"/>
              </a:rPr>
              <a:t>//// تك ١٧: ٢٠- ٢١... "وأما إسماعيل ، فقد سمعتك. ها أنا أباركه ، وأثمره ، وأكثره كثيرًا. جدًا. . أثني عشر رئيسًا يلد، وأجعله أُمّة كبيرة. .</a:t>
            </a:r>
          </a:p>
          <a:p>
            <a:pPr algn="just" rtl="1"/>
            <a:r>
              <a:rPr lang="ar-JO" b="1" dirty="0">
                <a:latin typeface="Times" charset="0"/>
              </a:rPr>
              <a:t>//// لكن عهدي سأقيمه مع إسحاق ، الذي تلده لك سارة في هذا الوقت في السنة الآتية".</a:t>
            </a:r>
            <a:endParaRPr lang="en-US" b="1" dirty="0">
              <a:latin typeface="Times"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Rot="1" noChangeAspect="1" noChangeArrowheads="1" noTextEdit="1"/>
          </p:cNvSpPr>
          <p:nvPr>
            <p:ph type="sldImg"/>
          </p:nvPr>
        </p:nvSpPr>
        <p:spPr>
          <a:xfrm>
            <a:off x="1150938" y="692150"/>
            <a:ext cx="4556125" cy="3416300"/>
          </a:xfrm>
          <a:ln/>
        </p:spPr>
      </p:sp>
      <p:sp>
        <p:nvSpPr>
          <p:cNvPr id="73730" name="Rectangle 3"/>
          <p:cNvSpPr>
            <a:spLocks noGrp="1" noChangeArrowheads="1"/>
          </p:cNvSpPr>
          <p:nvPr>
            <p:ph type="body" idx="1"/>
          </p:nvPr>
        </p:nvSpPr>
        <p:spPr>
          <a:noFill/>
        </p:spPr>
        <p:txBody>
          <a:bodyPr/>
          <a:lstStyle/>
          <a:p>
            <a:pPr algn="just" rtl="1"/>
            <a:r>
              <a:rPr lang="ar-JO" b="1" dirty="0">
                <a:latin typeface="Times" charset="0"/>
              </a:rPr>
              <a:t>من المثير للاهتمام مقارنة تلك العطايا اليوم ...</a:t>
            </a:r>
          </a:p>
          <a:p>
            <a:pPr algn="just" rtl="1"/>
            <a:r>
              <a:rPr lang="ar-JO" b="1" dirty="0">
                <a:latin typeface="Times" charset="0"/>
              </a:rPr>
              <a:t>//// بشكل عام… ها هي الأراضي التي يسكنها اليوم أحفاد إسماعيل .. أراضي الشرق الأوسط.</a:t>
            </a:r>
          </a:p>
          <a:p>
            <a:pPr algn="just" rtl="1"/>
            <a:r>
              <a:rPr lang="ar-JO" b="1" dirty="0">
                <a:latin typeface="Times" charset="0"/>
              </a:rPr>
              <a:t>//// لكن بعد ذلك… قارن ذلك بأحفاد إسحاق في الشرق الأوسط ... هناك في إسرائيل الصغيرة.</a:t>
            </a:r>
          </a:p>
          <a:p>
            <a:pPr algn="just" rtl="1"/>
            <a:r>
              <a:rPr lang="ar-JO" b="1" dirty="0">
                <a:latin typeface="Times" charset="0"/>
              </a:rPr>
              <a:t>//// لماذا الاختلاف الهائل؟</a:t>
            </a:r>
            <a:endParaRPr lang="en-US" b="1" dirty="0">
              <a:latin typeface="Times"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Rot="1" noChangeAspect="1" noChangeArrowheads="1" noTextEdit="1"/>
          </p:cNvSpPr>
          <p:nvPr>
            <p:ph type="sldImg"/>
          </p:nvPr>
        </p:nvSpPr>
        <p:spPr>
          <a:xfrm>
            <a:off x="1150938" y="692150"/>
            <a:ext cx="4556125" cy="3416300"/>
          </a:xfrm>
          <a:ln/>
        </p:spPr>
      </p:sp>
      <p:sp>
        <p:nvSpPr>
          <p:cNvPr id="75778" name="Rectangle 3"/>
          <p:cNvSpPr>
            <a:spLocks noGrp="1" noChangeArrowheads="1"/>
          </p:cNvSpPr>
          <p:nvPr>
            <p:ph type="body" idx="1"/>
          </p:nvPr>
        </p:nvSpPr>
        <p:spPr>
          <a:noFill/>
        </p:spPr>
        <p:txBody>
          <a:bodyPr/>
          <a:lstStyle/>
          <a:p>
            <a:pPr algn="just" rtl="1"/>
            <a:r>
              <a:rPr lang="ar-JO" b="1" dirty="0">
                <a:latin typeface="Times" charset="0"/>
              </a:rPr>
              <a:t>عمليًا .. قارن بين الجغرافيا .. إسرائيل اليوم مقابل بقية العالم العربي!</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Rot="1" noChangeAspect="1" noChangeArrowheads="1" noTextEdit="1"/>
          </p:cNvSpPr>
          <p:nvPr>
            <p:ph type="sldImg"/>
          </p:nvPr>
        </p:nvSpPr>
        <p:spPr>
          <a:xfrm>
            <a:off x="1150938" y="692150"/>
            <a:ext cx="4556125" cy="3416300"/>
          </a:xfrm>
          <a:ln/>
        </p:spPr>
      </p:sp>
      <p:sp>
        <p:nvSpPr>
          <p:cNvPr id="77826" name="Rectangle 3"/>
          <p:cNvSpPr>
            <a:spLocks noGrp="1" noChangeArrowheads="1"/>
          </p:cNvSpPr>
          <p:nvPr>
            <p:ph type="body" idx="1"/>
          </p:nvPr>
        </p:nvSpPr>
        <p:spPr>
          <a:noFill/>
        </p:spPr>
        <p:txBody>
          <a:bodyPr/>
          <a:lstStyle/>
          <a:p>
            <a:pPr algn="just" rtl="1"/>
            <a:r>
              <a:rPr lang="ar-JO" dirty="0">
                <a:latin typeface="Times" charset="0"/>
              </a:rPr>
              <a:t>لكن هناك شيء آخر في العمل هنا. قارن تأثير الشرق الأوسط من نسل إسماعيل ، محمد ، مؤسس الإسلام ... مع تأثير إسحاق ، بطريرك إسرائيل العظيم ، وشقيق إسماعيل!</a:t>
            </a:r>
            <a:endParaRPr lang="en-US" dirty="0">
              <a:latin typeface="Times"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ChangeArrowheads="1" noTextEdit="1"/>
          </p:cNvSpPr>
          <p:nvPr>
            <p:ph type="sldImg"/>
          </p:nvPr>
        </p:nvSpPr>
        <p:spPr>
          <a:xfrm>
            <a:off x="1150938" y="692150"/>
            <a:ext cx="4556125" cy="3416300"/>
          </a:xfrm>
          <a:ln/>
        </p:spPr>
      </p:sp>
      <p:sp>
        <p:nvSpPr>
          <p:cNvPr id="81922" name="Rectangle 3"/>
          <p:cNvSpPr>
            <a:spLocks noGrp="1" noChangeArrowheads="1"/>
          </p:cNvSpPr>
          <p:nvPr>
            <p:ph type="body" idx="1"/>
          </p:nvPr>
        </p:nvSpPr>
        <p:spPr>
          <a:noFill/>
        </p:spPr>
        <p:txBody>
          <a:bodyPr/>
          <a:lstStyle/>
          <a:p>
            <a:pPr lvl="1" algn="just" rtl="1"/>
            <a:r>
              <a:rPr lang="ar-JO" b="1" dirty="0">
                <a:latin typeface="Times" charset="0"/>
                <a:ea typeface="ＭＳ Ｐゴシック" charset="0"/>
              </a:rPr>
              <a:t>في عالم اليوم الجيوسياسي ... قارن حجم إسرائيل الصغيرة بأستراليا ...</a:t>
            </a:r>
          </a:p>
          <a:p>
            <a:pPr lvl="1" algn="just" rtl="1"/>
            <a:r>
              <a:rPr lang="ar-JO" b="1" dirty="0">
                <a:latin typeface="Times" charset="0"/>
                <a:ea typeface="ＭＳ Ｐゴシック" charset="0"/>
              </a:rPr>
              <a:t>//// إسرائيل مع فرنسا ...</a:t>
            </a:r>
          </a:p>
          <a:p>
            <a:pPr lvl="1" algn="just" rtl="1"/>
            <a:r>
              <a:rPr lang="ar-JO" b="1" dirty="0">
                <a:latin typeface="Times" charset="0"/>
                <a:ea typeface="ＭＳ Ｐゴシック" charset="0"/>
              </a:rPr>
              <a:t>//// إسرائيل والولايات المتحدة دولة مين… أو</a:t>
            </a:r>
          </a:p>
          <a:p>
            <a:pPr lvl="1" algn="just" rtl="1"/>
            <a:r>
              <a:rPr lang="ar-JO" b="1" dirty="0">
                <a:latin typeface="Times" charset="0"/>
                <a:ea typeface="ＭＳ Ｐゴシック" charset="0"/>
              </a:rPr>
              <a:t>//// إسرائيل وكاليفورنيا.</a:t>
            </a:r>
          </a:p>
          <a:p>
            <a:pPr lvl="1" algn="just" rtl="1"/>
            <a:r>
              <a:rPr lang="ar-JO" b="1" dirty="0">
                <a:latin typeface="Times" charset="0"/>
                <a:ea typeface="ＭＳ Ｐゴシック" charset="0"/>
              </a:rPr>
              <a:t>//// عرض سنغافورة وإسرائيل متماثلان تقريبًا.</a:t>
            </a:r>
            <a:endParaRPr lang="en-US" b="1" dirty="0">
              <a:latin typeface="Times"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Rot="1" noChangeAspect="1" noChangeArrowheads="1" noTextEdit="1"/>
          </p:cNvSpPr>
          <p:nvPr>
            <p:ph type="sldImg"/>
          </p:nvPr>
        </p:nvSpPr>
        <p:spPr>
          <a:xfrm>
            <a:off x="1150938" y="692150"/>
            <a:ext cx="4556125" cy="3416300"/>
          </a:xfrm>
          <a:ln/>
        </p:spPr>
      </p:sp>
      <p:sp>
        <p:nvSpPr>
          <p:cNvPr id="8194" name="Rectangle 3"/>
          <p:cNvSpPr>
            <a:spLocks noGrp="1" noChangeArrowheads="1"/>
          </p:cNvSpPr>
          <p:nvPr>
            <p:ph type="body" idx="1"/>
          </p:nvPr>
        </p:nvSpPr>
        <p:spPr>
          <a:noFill/>
        </p:spPr>
        <p:txBody>
          <a:bodyPr/>
          <a:lstStyle/>
          <a:p>
            <a:pPr algn="r" rtl="1"/>
            <a:r>
              <a:rPr lang="ar-JO" b="1" dirty="0">
                <a:latin typeface="Times" charset="0"/>
              </a:rPr>
              <a:t>تذكر أداة الذاكرة ، يجب أن يحكم القاضي ، إبراهيم ... أول أربعة أشخاص عظيمين ... مباشرة بعد مجلد ملف الخلق</a:t>
            </a:r>
            <a:r>
              <a:rPr lang="en-US" b="1" dirty="0">
                <a:latin typeface="Times" charset="0"/>
              </a:rPr>
              <a:t>. </a:t>
            </a:r>
            <a:r>
              <a:rPr lang="ar-JO" b="1" dirty="0">
                <a:latin typeface="Times" charset="0"/>
              </a:rPr>
              <a:t> هذا هو مجلد إبراهيم في ملف الكتاب المقدس.</a:t>
            </a:r>
            <a:endParaRPr lang="en-US" b="1" dirty="0">
              <a:latin typeface="Times"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Rot="1" noChangeAspect="1" noChangeArrowheads="1" noTextEdit="1"/>
          </p:cNvSpPr>
          <p:nvPr>
            <p:ph type="sldImg"/>
          </p:nvPr>
        </p:nvSpPr>
        <p:spPr>
          <a:xfrm>
            <a:off x="1150938" y="692150"/>
            <a:ext cx="4556125" cy="3416300"/>
          </a:xfrm>
          <a:ln/>
        </p:spPr>
      </p:sp>
      <p:sp>
        <p:nvSpPr>
          <p:cNvPr id="83970" name="Rectangle 3"/>
          <p:cNvSpPr>
            <a:spLocks noGrp="1" noChangeArrowheads="1"/>
          </p:cNvSpPr>
          <p:nvPr>
            <p:ph type="body" idx="1"/>
          </p:nvPr>
        </p:nvSpPr>
        <p:spPr>
          <a:noFill/>
        </p:spPr>
        <p:txBody>
          <a:bodyPr/>
          <a:lstStyle/>
          <a:p>
            <a:pPr algn="just" rtl="1"/>
            <a:r>
              <a:rPr lang="ar-JO" dirty="0">
                <a:latin typeface="Times" charset="0"/>
              </a:rPr>
              <a:t>وأخيرًا ... حتى عند مقارنة إسرائيل بالولايات المتحدة بأكملها ... من الشمال إلى الجنوب ... من الشرق إلى الغرب: عندما يتعلق الأمر بالحجم وحده ، هناك تفاوت كبير بين إسحاق وإسماعيل! لماذا هو كذلك؟ كيف نفسر ذلك؟</a:t>
            </a:r>
            <a:endParaRPr lang="en-US" dirty="0">
              <a:latin typeface="Times"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Rot="1" noChangeAspect="1" noChangeArrowheads="1" noTextEdit="1"/>
          </p:cNvSpPr>
          <p:nvPr>
            <p:ph type="sldImg"/>
          </p:nvPr>
        </p:nvSpPr>
        <p:spPr>
          <a:xfrm>
            <a:off x="1150938" y="692150"/>
            <a:ext cx="4556125" cy="3416300"/>
          </a:xfrm>
          <a:ln/>
        </p:spPr>
      </p:sp>
      <p:sp>
        <p:nvSpPr>
          <p:cNvPr id="86018" name="Rectangle 3"/>
          <p:cNvSpPr>
            <a:spLocks noGrp="1" noChangeArrowheads="1"/>
          </p:cNvSpPr>
          <p:nvPr>
            <p:ph type="body" idx="1"/>
          </p:nvPr>
        </p:nvSpPr>
        <p:spPr>
          <a:noFill/>
        </p:spPr>
        <p:txBody>
          <a:bodyPr/>
          <a:lstStyle/>
          <a:p>
            <a:pPr algn="just" rtl="1"/>
            <a:r>
              <a:rPr lang="ar-JO" b="1" dirty="0">
                <a:latin typeface="Times" charset="0"/>
              </a:rPr>
              <a:t>انظر إلى هذا المقطع من كتاب هال ليندسي عام ٢٠٠٢  ، الكراهية الأبدية: جذور الجهاد:"... حصل الإسماعيليون على المزيد من الأراضي وثروة أكبر من الإسرائيليين في نهاية المطاف. وكان هذا صحيحًا في تاريخهم الماضي ، ناهيك عن الثروة النفطية الهائلة في العصر الحديث. وكان الخلاص الروحي دائمًا مفتوحًا للإسماعيليين."[تابع إلى الجزء التالي من المقطع أدناه.]</a:t>
            </a:r>
          </a:p>
          <a:p>
            <a:pPr algn="just" rtl="1"/>
            <a:r>
              <a:rPr lang="ar-JO" b="1" dirty="0">
                <a:latin typeface="Times" charset="0"/>
              </a:rPr>
              <a:t>الكتاب باللغة الإنجليزية (</a:t>
            </a:r>
            <a:r>
              <a:rPr lang="en-US" b="1" dirty="0">
                <a:latin typeface="Times" charset="0"/>
              </a:rPr>
              <a:t>The Everlasting Hatred: The Roots of Jihad</a:t>
            </a:r>
            <a:r>
              <a:rPr lang="ar-JO" b="1" dirty="0">
                <a:latin typeface="Times" charset="0"/>
              </a:rPr>
              <a:t>).</a:t>
            </a:r>
            <a:endParaRPr lang="en-US" dirty="0">
              <a:latin typeface="Times"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Rot="1" noChangeAspect="1" noChangeArrowheads="1" noTextEdit="1"/>
          </p:cNvSpPr>
          <p:nvPr>
            <p:ph type="sldImg"/>
          </p:nvPr>
        </p:nvSpPr>
        <p:spPr>
          <a:xfrm>
            <a:off x="1150938" y="692150"/>
            <a:ext cx="4556125" cy="3416300"/>
          </a:xfrm>
          <a:ln/>
        </p:spPr>
      </p:sp>
      <p:sp>
        <p:nvSpPr>
          <p:cNvPr id="88066" name="Rectangle 3"/>
          <p:cNvSpPr>
            <a:spLocks noGrp="1" noChangeArrowheads="1"/>
          </p:cNvSpPr>
          <p:nvPr>
            <p:ph type="body" idx="1"/>
          </p:nvPr>
        </p:nvSpPr>
        <p:spPr>
          <a:noFill/>
        </p:spPr>
        <p:txBody>
          <a:bodyPr/>
          <a:lstStyle/>
          <a:p>
            <a:pPr algn="just" rtl="1"/>
            <a:r>
              <a:rPr lang="ar-JO" altLang="ja-JP" b="1" dirty="0">
                <a:latin typeface="Times" charset="0"/>
              </a:rPr>
              <a:t>"لكن عهد الله ، الذي يتعلق بأهدافه الروحية ، كان فقط لإسحاق ونسله. كانت البركات الجسدية التي وعد بها إسحاق لتسهيل دعوة الله الروحية للأمة التي ستأتي منه."</a:t>
            </a:r>
            <a:endParaRPr lang="en-US" b="1" dirty="0">
              <a:latin typeface="Times"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Rot="1" noChangeAspect="1" noChangeArrowheads="1" noTextEdit="1"/>
          </p:cNvSpPr>
          <p:nvPr>
            <p:ph type="sldImg"/>
          </p:nvPr>
        </p:nvSpPr>
        <p:spPr>
          <a:xfrm>
            <a:off x="1150938" y="692150"/>
            <a:ext cx="4556125" cy="3416300"/>
          </a:xfrm>
          <a:ln/>
        </p:spPr>
      </p:sp>
      <p:sp>
        <p:nvSpPr>
          <p:cNvPr id="90114" name="Rectangle 3"/>
          <p:cNvSpPr>
            <a:spLocks noGrp="1" noChangeArrowheads="1"/>
          </p:cNvSpPr>
          <p:nvPr>
            <p:ph type="body" idx="1"/>
          </p:nvPr>
        </p:nvSpPr>
        <p:spPr>
          <a:noFill/>
        </p:spPr>
        <p:txBody>
          <a:bodyPr/>
          <a:lstStyle/>
          <a:p>
            <a:pPr algn="just" rtl="1"/>
            <a:r>
              <a:rPr lang="ar-JO" b="1" dirty="0">
                <a:latin typeface="Times" charset="0"/>
              </a:rPr>
              <a:t>وداخل الأرض القديمة الآن ...</a:t>
            </a:r>
          </a:p>
          <a:p>
            <a:pPr algn="just" rtl="1"/>
            <a:r>
              <a:rPr lang="ar-JO" b="1" dirty="0">
                <a:latin typeface="Times" charset="0"/>
              </a:rPr>
              <a:t>//// هنا ، من نسل إسحاق</a:t>
            </a:r>
          </a:p>
          <a:p>
            <a:pPr algn="just" rtl="1"/>
            <a:r>
              <a:rPr lang="ar-JO" b="1" dirty="0">
                <a:latin typeface="Times" charset="0"/>
              </a:rPr>
              <a:t>//// ويستمر أحفاد إسماعيل اليوم - ذلك الصراع اللامتناهي الذي بدأ في خيمة إبراهيم في فلسطين القديمة أو كنعان - أو إسرائيل - منذ زمن بعيد. إسرائيل اليهودية تجتاحها أحفاد إسماعيل في البلدان المجاورة من كل جانب! إن الآثار المترتبة على هذا الظرف في أيامنا هذه هائلة.</a:t>
            </a:r>
            <a:endParaRPr lang="en-US" b="1" dirty="0">
              <a:latin typeface="Times"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Rot="1" noChangeAspect="1" noChangeArrowheads="1" noTextEdit="1"/>
          </p:cNvSpPr>
          <p:nvPr>
            <p:ph type="sldImg"/>
          </p:nvPr>
        </p:nvSpPr>
        <p:spPr>
          <a:xfrm>
            <a:off x="1150938" y="692150"/>
            <a:ext cx="4556125" cy="3416300"/>
          </a:xfrm>
          <a:ln/>
        </p:spPr>
      </p:sp>
      <p:sp>
        <p:nvSpPr>
          <p:cNvPr id="92162" name="Rectangle 3"/>
          <p:cNvSpPr>
            <a:spLocks noGrp="1" noChangeArrowheads="1"/>
          </p:cNvSpPr>
          <p:nvPr>
            <p:ph type="body" idx="1"/>
          </p:nvPr>
        </p:nvSpPr>
        <p:spPr>
          <a:noFill/>
        </p:spPr>
        <p:txBody>
          <a:bodyPr/>
          <a:lstStyle/>
          <a:p>
            <a:pPr algn="just" rtl="1"/>
            <a:r>
              <a:rPr lang="ar-JO" b="1" dirty="0">
                <a:latin typeface="Times" charset="0"/>
              </a:rPr>
              <a:t>وها هي تلك الأرض اليوم ... ولكنها جزء فقط من وعد الله لإبراهيم ... هذا الموقع الخصب على طول نهر الأردن في إسرائيل.</a:t>
            </a:r>
          </a:p>
          <a:p>
            <a:pPr algn="just" rtl="1"/>
            <a:r>
              <a:rPr lang="ar-JO" b="1" dirty="0">
                <a:latin typeface="Times" charset="0"/>
              </a:rPr>
              <a:t>//// أرض ميراثه الموعود! من الشمال الخصب إلى الجنوب المقفر ... "اللبن والعسل" ما هما إلا بداية لبركات هذه القطعة المميزة من الأرض.</a:t>
            </a:r>
            <a:endParaRPr lang="en-US" b="1" dirty="0">
              <a:latin typeface="Times"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Rot="1" noChangeAspect="1" noChangeArrowheads="1" noTextEdit="1"/>
          </p:cNvSpPr>
          <p:nvPr>
            <p:ph type="sldImg"/>
          </p:nvPr>
        </p:nvSpPr>
        <p:spPr>
          <a:xfrm>
            <a:off x="1150938" y="692150"/>
            <a:ext cx="4556125" cy="3416300"/>
          </a:xfrm>
          <a:ln/>
        </p:spPr>
      </p:sp>
      <p:sp>
        <p:nvSpPr>
          <p:cNvPr id="94210" name="Rectangle 3"/>
          <p:cNvSpPr>
            <a:spLocks noGrp="1" noChangeArrowheads="1"/>
          </p:cNvSpPr>
          <p:nvPr>
            <p:ph type="body" idx="1"/>
          </p:nvPr>
        </p:nvSpPr>
        <p:spPr>
          <a:noFill/>
        </p:spPr>
        <p:txBody>
          <a:bodyPr/>
          <a:lstStyle/>
          <a:p>
            <a:pPr algn="just" rtl="1"/>
            <a:r>
              <a:rPr lang="ar-JO" b="1" dirty="0">
                <a:latin typeface="Times" charset="0"/>
              </a:rPr>
              <a:t>تبدأ القصة الآن في التحرك بشكل أسرع. إسحاق ، ابن إبراهيم من خلال سارة ، هو ابن وعد الله.</a:t>
            </a:r>
          </a:p>
          <a:p>
            <a:pPr algn="just" rtl="1"/>
            <a:r>
              <a:rPr lang="ar-JO" b="1" dirty="0">
                <a:latin typeface="Times" charset="0"/>
              </a:rPr>
              <a:t>//// إسحق</a:t>
            </a:r>
            <a:r>
              <a:rPr lang="en-US" b="1" dirty="0">
                <a:latin typeface="Times" charset="0"/>
              </a:rPr>
              <a:t> </a:t>
            </a:r>
            <a:r>
              <a:rPr lang="ar-JO" b="1" dirty="0">
                <a:latin typeface="Times" charset="0"/>
              </a:rPr>
              <a:t>عنده ولدان: يعقوب</a:t>
            </a:r>
            <a:r>
              <a:rPr lang="en-US" b="1" dirty="0">
                <a:latin typeface="Times" charset="0"/>
              </a:rPr>
              <a:t> </a:t>
            </a:r>
            <a:r>
              <a:rPr lang="ar-JO" b="1" dirty="0">
                <a:latin typeface="Times" charset="0"/>
              </a:rPr>
              <a:t>و عيسو</a:t>
            </a:r>
            <a:r>
              <a:rPr lang="en-US" b="1" dirty="0">
                <a:latin typeface="Times" charset="0"/>
              </a:rPr>
              <a:t> </a:t>
            </a:r>
            <a:r>
              <a:rPr lang="ar-JO" b="1" dirty="0">
                <a:latin typeface="Times" charset="0"/>
              </a:rPr>
              <a:t>(ي و ع في مجلد ملف إبراهيم). يعقوب هو الابن الذي من خلاله يمر الوعد غير المشروط الآن.</a:t>
            </a:r>
          </a:p>
          <a:p>
            <a:pPr algn="just" rtl="1"/>
            <a:r>
              <a:rPr lang="ar-JO" b="1" dirty="0">
                <a:latin typeface="Times" charset="0"/>
              </a:rPr>
              <a:t>//// يعقوب ، بدوره لديه ١٢ ابنا (الرقم ١٢ في ملف إبراهيم).</a:t>
            </a:r>
          </a:p>
          <a:p>
            <a:pPr algn="just" rtl="1"/>
            <a:r>
              <a:rPr lang="ar-JO" b="1" dirty="0">
                <a:latin typeface="Times" charset="0"/>
              </a:rPr>
              <a:t>//// إذن ... خط الوعد ... هو</a:t>
            </a:r>
          </a:p>
          <a:p>
            <a:pPr algn="just" rtl="1"/>
            <a:r>
              <a:rPr lang="ar-JO" b="1" dirty="0">
                <a:latin typeface="Times" charset="0"/>
              </a:rPr>
              <a:t>//// إبراهيم</a:t>
            </a:r>
          </a:p>
          <a:p>
            <a:pPr algn="just" rtl="1"/>
            <a:r>
              <a:rPr lang="ar-JO" b="1" dirty="0">
                <a:latin typeface="Times" charset="0"/>
              </a:rPr>
              <a:t>//// اسحق</a:t>
            </a:r>
          </a:p>
          <a:p>
            <a:pPr algn="just" rtl="1"/>
            <a:r>
              <a:rPr lang="ar-JO" b="1" dirty="0">
                <a:latin typeface="Times" charset="0"/>
              </a:rPr>
              <a:t>//// يعقوب و</a:t>
            </a:r>
          </a:p>
          <a:p>
            <a:pPr algn="just" rtl="1"/>
            <a:r>
              <a:rPr lang="ar-JO" b="1" dirty="0">
                <a:latin typeface="Times" charset="0"/>
              </a:rPr>
              <a:t>//// أبناء يعقوب الـ ١٢.</a:t>
            </a:r>
            <a:endParaRPr lang="en-US" b="1" dirty="0">
              <a:latin typeface="Times"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Rot="1" noChangeAspect="1" noChangeArrowheads="1" noTextEdit="1"/>
          </p:cNvSpPr>
          <p:nvPr>
            <p:ph type="sldImg"/>
          </p:nvPr>
        </p:nvSpPr>
        <p:spPr>
          <a:xfrm>
            <a:off x="1150938" y="692150"/>
            <a:ext cx="4556125" cy="3416300"/>
          </a:xfrm>
          <a:ln/>
        </p:spPr>
      </p:sp>
      <p:sp>
        <p:nvSpPr>
          <p:cNvPr id="96258" name="Rectangle 3"/>
          <p:cNvSpPr>
            <a:spLocks noGrp="1" noChangeArrowheads="1"/>
          </p:cNvSpPr>
          <p:nvPr>
            <p:ph type="body" idx="1"/>
          </p:nvPr>
        </p:nvSpPr>
        <p:spPr>
          <a:noFill/>
        </p:spPr>
        <p:txBody>
          <a:bodyPr/>
          <a:lstStyle/>
          <a:p>
            <a:pPr algn="just" rtl="1"/>
            <a:r>
              <a:rPr lang="ar-JO" b="1" dirty="0">
                <a:latin typeface="Times" charset="0"/>
              </a:rPr>
              <a:t>فيما يلي تمثيل بياني لهؤلاء الأبناء الـ ١٢ لـ يعقوب</a:t>
            </a:r>
            <a:r>
              <a:rPr lang="en-US" b="1" dirty="0">
                <a:latin typeface="Times" charset="0"/>
              </a:rPr>
              <a:t> ، </a:t>
            </a:r>
            <a:r>
              <a:rPr lang="ar-JO" b="1" dirty="0">
                <a:latin typeface="Times" charset="0"/>
              </a:rPr>
              <a:t>الذين ولدوا له ولزوجاته الأربع عبر السنوات الطويلة من حياته. سترون أنه كان هناك أيضًا الطفل الـ ١٣... ابنة واحدة. من هؤلاء الأبناء الـ ١٢ ليعقوب القديم تنبثق قبائل إسرائيل ال١٢</a:t>
            </a:r>
          </a:p>
          <a:p>
            <a:pPr algn="just" rtl="1"/>
            <a:r>
              <a:rPr lang="ar-JO" b="1" dirty="0">
                <a:latin typeface="Times" charset="0"/>
              </a:rPr>
              <a:t>ـ .</a:t>
            </a:r>
            <a:endParaRPr lang="en-US" b="1" dirty="0">
              <a:latin typeface="Times"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Rot="1" noChangeAspect="1" noChangeArrowheads="1" noTextEdit="1"/>
          </p:cNvSpPr>
          <p:nvPr>
            <p:ph type="sldImg"/>
          </p:nvPr>
        </p:nvSpPr>
        <p:spPr>
          <a:xfrm>
            <a:off x="1150938" y="692150"/>
            <a:ext cx="4556125" cy="3416300"/>
          </a:xfrm>
          <a:ln/>
        </p:spPr>
      </p:sp>
      <p:sp>
        <p:nvSpPr>
          <p:cNvPr id="98306" name="Rectangle 3"/>
          <p:cNvSpPr>
            <a:spLocks noGrp="1" noChangeArrowheads="1"/>
          </p:cNvSpPr>
          <p:nvPr>
            <p:ph type="body" idx="1"/>
          </p:nvPr>
        </p:nvSpPr>
        <p:spPr>
          <a:noFill/>
        </p:spPr>
        <p:txBody>
          <a:bodyPr/>
          <a:lstStyle/>
          <a:p>
            <a:pPr algn="just" rtl="1"/>
            <a:r>
              <a:rPr lang="ar-JO" b="1" dirty="0">
                <a:latin typeface="Times" charset="0"/>
              </a:rPr>
              <a:t>لكن لاحظ ابنًا واحدًا معينًا ليعقوب - الرقم الـ ١١ ، أحد أصغره - وربما الأكثر تذكرًا بين جميع أبنائه. قصة هذا الابن مألوفة للجميع تقريبًا:</a:t>
            </a:r>
            <a:endParaRPr lang="en-US" b="1" dirty="0">
              <a:latin typeface="Times"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Rot="1" noChangeAspect="1" noChangeArrowheads="1" noTextEdit="1"/>
          </p:cNvSpPr>
          <p:nvPr>
            <p:ph type="sldImg"/>
          </p:nvPr>
        </p:nvSpPr>
        <p:spPr>
          <a:xfrm>
            <a:off x="1150938" y="692150"/>
            <a:ext cx="4556125" cy="3416300"/>
          </a:xfrm>
          <a:ln/>
        </p:spPr>
      </p:sp>
      <p:sp>
        <p:nvSpPr>
          <p:cNvPr id="100354" name="Rectangle 3"/>
          <p:cNvSpPr>
            <a:spLocks noGrp="1" noChangeArrowheads="1"/>
          </p:cNvSpPr>
          <p:nvPr>
            <p:ph type="body" idx="1"/>
          </p:nvPr>
        </p:nvSpPr>
        <p:spPr>
          <a:noFill/>
        </p:spPr>
        <p:txBody>
          <a:bodyPr/>
          <a:lstStyle/>
          <a:p>
            <a:pPr algn="just" rtl="1"/>
            <a:r>
              <a:rPr lang="ar-JO" b="1" dirty="0">
                <a:latin typeface="Times" charset="0"/>
              </a:rPr>
              <a:t>اسمه يوسف. هذا الرجل العظيم ذو الشخصية الأسطورية - اسمه المعروف على مر العصور - يربطنا بالشخصيات التوراتية الأربعة التالية في هذه الخريطة الذهنية لقصة الكتاب المقدس:</a:t>
            </a:r>
            <a:endParaRPr lang="en-US" b="1" dirty="0">
              <a:latin typeface="Times"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Rot="1" noChangeAspect="1" noChangeArrowheads="1" noTextEdit="1"/>
          </p:cNvSpPr>
          <p:nvPr>
            <p:ph type="sldImg"/>
          </p:nvPr>
        </p:nvSpPr>
        <p:spPr>
          <a:xfrm>
            <a:off x="1150938" y="692150"/>
            <a:ext cx="4556125" cy="3416300"/>
          </a:xfrm>
          <a:ln/>
        </p:spPr>
      </p:sp>
      <p:sp>
        <p:nvSpPr>
          <p:cNvPr id="102402" name="Rectangle 3"/>
          <p:cNvSpPr>
            <a:spLocks noGrp="1" noChangeArrowheads="1"/>
          </p:cNvSpPr>
          <p:nvPr>
            <p:ph type="body" idx="1"/>
          </p:nvPr>
        </p:nvSpPr>
        <p:spPr>
          <a:noFill/>
        </p:spPr>
        <p:txBody>
          <a:bodyPr/>
          <a:lstStyle/>
          <a:p>
            <a:pPr algn="just" rtl="1"/>
            <a:r>
              <a:rPr lang="ar-JO" b="1" dirty="0">
                <a:latin typeface="Times" charset="0"/>
              </a:rPr>
              <a:t>لقد أكملنا الآن المجلد الثاني في مجموعة ملف الكتاب المقدس:</a:t>
            </a:r>
          </a:p>
          <a:p>
            <a:pPr algn="just" rtl="1"/>
            <a:r>
              <a:rPr lang="ar-JO" b="1" dirty="0">
                <a:latin typeface="Times" charset="0"/>
              </a:rPr>
              <a:t>//// أولاً هو الخليقة</a:t>
            </a:r>
            <a:r>
              <a:rPr lang="en-US" b="1" dirty="0">
                <a:latin typeface="Times" charset="0"/>
              </a:rPr>
              <a:t> ،////</a:t>
            </a:r>
            <a:endParaRPr lang="ar-JO" b="1" dirty="0">
              <a:latin typeface="Times" charset="0"/>
            </a:endParaRPr>
          </a:p>
          <a:p>
            <a:pPr algn="just" rtl="1"/>
            <a:r>
              <a:rPr lang="en-US" b="1" dirty="0">
                <a:latin typeface="Times" charset="0"/>
              </a:rPr>
              <a:t> </a:t>
            </a:r>
            <a:r>
              <a:rPr lang="ar-JO" b="1" dirty="0">
                <a:latin typeface="Times" charset="0"/>
              </a:rPr>
              <a:t>يليه إبراهيم ، أول الأسماء الأربعة الكبرى.</a:t>
            </a:r>
            <a:endParaRPr lang="en-US" b="1" dirty="0">
              <a:latin typeface="Times"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Rot="1" noChangeAspect="1" noChangeArrowheads="1" noTextEdit="1"/>
          </p:cNvSpPr>
          <p:nvPr>
            <p:ph type="sldImg"/>
          </p:nvPr>
        </p:nvSpPr>
        <p:spPr>
          <a:xfrm>
            <a:off x="1150938" y="692150"/>
            <a:ext cx="4556125" cy="3416300"/>
          </a:xfrm>
          <a:ln/>
        </p:spPr>
      </p:sp>
      <p:sp>
        <p:nvSpPr>
          <p:cNvPr id="10242" name="Rectangle 3"/>
          <p:cNvSpPr>
            <a:spLocks noGrp="1" noChangeArrowheads="1"/>
          </p:cNvSpPr>
          <p:nvPr>
            <p:ph type="body" idx="1"/>
          </p:nvPr>
        </p:nvSpPr>
        <p:spPr>
          <a:noFill/>
        </p:spPr>
        <p:txBody>
          <a:bodyPr/>
          <a:lstStyle/>
          <a:p>
            <a:pPr algn="r" rtl="1"/>
            <a:r>
              <a:rPr lang="ar-JO" b="1" dirty="0">
                <a:latin typeface="Times" charset="0"/>
              </a:rPr>
              <a:t>في الفصل ١٢ من سفر التكوين ، يبدأ "التسلسل الزمني السريع" لحياة إبراهيم] - في أور الكلدانيين القديمة - حرف "</a:t>
            </a:r>
            <a:r>
              <a:rPr lang="en-US" b="1" dirty="0">
                <a:latin typeface="Times" charset="0"/>
              </a:rPr>
              <a:t>U" </a:t>
            </a:r>
            <a:r>
              <a:rPr lang="ar-JO" b="1" dirty="0">
                <a:latin typeface="Times" charset="0"/>
              </a:rPr>
              <a:t>على خريطتك للشرق الأدنى القديم. هذا هو المكان في الكتاب المقدس حيث يصل المؤلف إلى تضييق سريع للمنظور الكتابي السابق.</a:t>
            </a:r>
          </a:p>
          <a:p>
            <a:pPr algn="r" rtl="1"/>
            <a:r>
              <a:rPr lang="ar-JO" b="1" dirty="0">
                <a:latin typeface="Times" charset="0"/>
              </a:rPr>
              <a:t>//// ومكانه في منطقة الهلال الخصيب الغنية بالشرق الأوسط ،</a:t>
            </a:r>
          </a:p>
          <a:p>
            <a:pPr algn="r" rtl="1"/>
            <a:r>
              <a:rPr lang="ar-JO" b="1" dirty="0">
                <a:latin typeface="Times" charset="0"/>
              </a:rPr>
              <a:t>تمتد مرحلة هذه الدراما العظيمة من وادي الفرات إلى البحر الأبيض المتوسط ...</a:t>
            </a:r>
          </a:p>
          <a:p>
            <a:pPr algn="r" rtl="1"/>
            <a:r>
              <a:rPr lang="ar-JO" b="1" dirty="0">
                <a:latin typeface="Times" charset="0"/>
              </a:rPr>
              <a:t>وبين ذلك نجد بعض أسماء الأماكن المألوفة جدًا.</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Rot="1" noChangeAspect="1" noChangeArrowheads="1" noTextEdit="1"/>
          </p:cNvSpPr>
          <p:nvPr>
            <p:ph type="sldImg"/>
          </p:nvPr>
        </p:nvSpPr>
        <p:spPr>
          <a:xfrm>
            <a:off x="1150938" y="692150"/>
            <a:ext cx="4556125" cy="3416300"/>
          </a:xfrm>
          <a:ln/>
        </p:spPr>
      </p:sp>
      <p:sp>
        <p:nvSpPr>
          <p:cNvPr id="104450" name="Rectangle 3"/>
          <p:cNvSpPr>
            <a:spLocks noGrp="1" noChangeArrowheads="1"/>
          </p:cNvSpPr>
          <p:nvPr>
            <p:ph type="body" idx="1"/>
          </p:nvPr>
        </p:nvSpPr>
        <p:spPr>
          <a:noFill/>
        </p:spPr>
        <p:txBody>
          <a:bodyPr/>
          <a:lstStyle/>
          <a:p>
            <a:pPr algn="just" rtl="1"/>
            <a:r>
              <a:rPr lang="ar-JO" b="1" dirty="0">
                <a:latin typeface="Times" charset="0"/>
              </a:rPr>
              <a:t>حان الوقت الآن للانتقال إلى الثانية في المجموعة المكونة من أربعة شخصيات عظيمة من العهد القديم ... مجلد ملف الكتاب المقدس رقم ٣.من "</a:t>
            </a:r>
            <a:r>
              <a:rPr lang="ar-JO" b="1" u="sng" dirty="0">
                <a:solidFill>
                  <a:srgbClr val="00FF00"/>
                </a:solidFill>
                <a:latin typeface="Times" charset="0"/>
              </a:rPr>
              <a:t>الحاكم يجب أن يقضي</a:t>
            </a:r>
            <a:r>
              <a:rPr lang="en-US" b="1" u="sng" dirty="0">
                <a:solidFill>
                  <a:srgbClr val="00FF00"/>
                </a:solidFill>
                <a:latin typeface="Times" charset="0"/>
              </a:rPr>
              <a:t>" </a:t>
            </a:r>
            <a:r>
              <a:rPr lang="ar-JO" b="1" dirty="0">
                <a:latin typeface="Times" charset="0"/>
              </a:rPr>
              <a:t>نعلم أن اسمه يبدأ بالحرف ي </a:t>
            </a:r>
            <a:r>
              <a:rPr lang="en-US" b="1" dirty="0">
                <a:latin typeface="Times" charset="0"/>
              </a:rPr>
              <a:t>. </a:t>
            </a:r>
            <a:r>
              <a:rPr lang="ar-JO" b="1" dirty="0">
                <a:latin typeface="Times" charset="0"/>
              </a:rPr>
              <a:t>وهو ...</a:t>
            </a:r>
            <a:endParaRPr lang="en-US" b="1" dirty="0">
              <a:latin typeface="Times"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Rot="1" noChangeAspect="1" noChangeArrowheads="1" noTextEdit="1"/>
          </p:cNvSpPr>
          <p:nvPr>
            <p:ph type="sldImg"/>
          </p:nvPr>
        </p:nvSpPr>
        <p:spPr>
          <a:xfrm>
            <a:off x="1150938" y="692150"/>
            <a:ext cx="4556125" cy="3416300"/>
          </a:xfrm>
          <a:ln/>
        </p:spPr>
      </p:sp>
      <p:sp>
        <p:nvSpPr>
          <p:cNvPr id="106498" name="Rectangle 3"/>
          <p:cNvSpPr>
            <a:spLocks noGrp="1" noChangeArrowheads="1"/>
          </p:cNvSpPr>
          <p:nvPr>
            <p:ph type="body" idx="1"/>
          </p:nvPr>
        </p:nvSpPr>
        <p:spPr>
          <a:noFill/>
        </p:spPr>
        <p:txBody>
          <a:bodyPr/>
          <a:lstStyle/>
          <a:p>
            <a:pPr algn="just" rtl="1"/>
            <a:r>
              <a:rPr lang="ar-JO" b="1" dirty="0">
                <a:latin typeface="Times" charset="0"/>
              </a:rPr>
              <a:t>يوسف. ربما لا توجد شخصية توراتية أكثر شهرة وأسطورية من هذا الرجل الذي - من خلال شخصيته ونزاهته أمام الله - غير كل تاريخ البشرية.</a:t>
            </a:r>
            <a:endParaRPr lang="en-US" b="1" dirty="0">
              <a:latin typeface="Times"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Rot="1" noChangeAspect="1" noChangeArrowheads="1" noTextEdit="1"/>
          </p:cNvSpPr>
          <p:nvPr>
            <p:ph type="sldImg"/>
          </p:nvPr>
        </p:nvSpPr>
        <p:spPr>
          <a:xfrm>
            <a:off x="1150938" y="692150"/>
            <a:ext cx="4556125" cy="3416300"/>
          </a:xfrm>
          <a:ln/>
        </p:spPr>
      </p:sp>
      <p:sp>
        <p:nvSpPr>
          <p:cNvPr id="108546" name="Rectangle 3"/>
          <p:cNvSpPr>
            <a:spLocks noGrp="1" noChangeArrowheads="1"/>
          </p:cNvSpPr>
          <p:nvPr>
            <p:ph type="body" idx="1"/>
          </p:nvPr>
        </p:nvSpPr>
        <p:spPr>
          <a:noFill/>
        </p:spPr>
        <p:txBody>
          <a:bodyPr/>
          <a:lstStyle/>
          <a:p>
            <a:pPr algn="just" rtl="1"/>
            <a:r>
              <a:rPr lang="ar-JO" b="1" dirty="0">
                <a:latin typeface="Times" charset="0"/>
              </a:rPr>
              <a:t>والجدول الزمني ... دعنا نحتفظ به بشكل عام في أوائل عام ٢٠٠٠ ق. م نطاق. ليس من الضروري أن تكون أكثر تحديدًا في هذه المرحلة. لذلك لا تشعري بالعبء لتذكر قوائم طويلة من التواريخ القديمة. التواريخ الواردة في الكتاب المقدس ... في الأساس هي فقط نقاط ربط عامة للمساعدة في الحفاظ على الأحداث في الترتيب الصحيح. يمكنك شحذها لاحقًا.</a:t>
            </a:r>
            <a:endParaRPr lang="en-US" b="1" dirty="0">
              <a:latin typeface="Times"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Rot="1" noChangeAspect="1" noChangeArrowheads="1" noTextEdit="1"/>
          </p:cNvSpPr>
          <p:nvPr>
            <p:ph type="sldImg"/>
          </p:nvPr>
        </p:nvSpPr>
        <p:spPr>
          <a:xfrm>
            <a:off x="1150938" y="692150"/>
            <a:ext cx="4556125" cy="3416300"/>
          </a:xfrm>
          <a:ln/>
        </p:spPr>
      </p:sp>
      <p:sp>
        <p:nvSpPr>
          <p:cNvPr id="110594" name="Rectangle 3"/>
          <p:cNvSpPr>
            <a:spLocks noGrp="1" noChangeArrowheads="1"/>
          </p:cNvSpPr>
          <p:nvPr>
            <p:ph type="body" idx="1"/>
          </p:nvPr>
        </p:nvSpPr>
        <p:spPr>
          <a:noFill/>
        </p:spPr>
        <p:txBody>
          <a:bodyPr/>
          <a:lstStyle/>
          <a:p>
            <a:pPr algn="just" rtl="1"/>
            <a:r>
              <a:rPr lang="ar-JO" b="1" dirty="0">
                <a:latin typeface="Times" charset="0"/>
              </a:rPr>
              <a:t>وهنا مجلد جوزيف في تشكيلة ملفات الكتاب المقدس."الحاكم يجب أن يقضي</a:t>
            </a:r>
            <a:r>
              <a:rPr lang="en-US" b="1" dirty="0">
                <a:latin typeface="Times" charset="0"/>
              </a:rPr>
              <a:t>" ... </a:t>
            </a:r>
            <a:r>
              <a:rPr lang="ar-JO" b="1" dirty="0">
                <a:latin typeface="Times" charset="0"/>
              </a:rPr>
              <a:t>أول حرف "ي</a:t>
            </a:r>
            <a:r>
              <a:rPr lang="en-US" b="1" dirty="0">
                <a:latin typeface="Times" charset="0"/>
              </a:rPr>
              <a:t>" </a:t>
            </a:r>
            <a:r>
              <a:rPr lang="ar-JO" b="1" dirty="0">
                <a:latin typeface="Times" charset="0"/>
              </a:rPr>
              <a:t>الذي يذكرنا: يوسف.</a:t>
            </a:r>
            <a:endParaRPr lang="en-US" b="1" dirty="0">
              <a:latin typeface="Times"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Rot="1" noChangeAspect="1" noChangeArrowheads="1" noTextEdit="1"/>
          </p:cNvSpPr>
          <p:nvPr>
            <p:ph type="sldImg"/>
          </p:nvPr>
        </p:nvSpPr>
        <p:spPr>
          <a:xfrm>
            <a:off x="1150938" y="692150"/>
            <a:ext cx="4556125" cy="3416300"/>
          </a:xfrm>
          <a:ln/>
        </p:spPr>
      </p:sp>
      <p:sp>
        <p:nvSpPr>
          <p:cNvPr id="112642" name="Rectangle 3"/>
          <p:cNvSpPr>
            <a:spLocks noGrp="1" noChangeArrowheads="1"/>
          </p:cNvSpPr>
          <p:nvPr>
            <p:ph type="body" idx="1"/>
          </p:nvPr>
        </p:nvSpPr>
        <p:spPr>
          <a:noFill/>
        </p:spPr>
        <p:txBody>
          <a:bodyPr/>
          <a:lstStyle/>
          <a:p>
            <a:pPr algn="just" rtl="1"/>
            <a:r>
              <a:rPr lang="ar-JO" b="1" dirty="0">
                <a:latin typeface="Times" charset="0"/>
              </a:rPr>
              <a:t>يبدو ملف جوزيف جاهزًا لملء حدثين مهمين. الشاب محبوب جدًا من والده ، يعقوب - في الواقع ، بعمق ومن الواضح ، في الواقع ...</a:t>
            </a:r>
            <a:endParaRPr lang="en-US" b="1" dirty="0">
              <a:latin typeface="Times"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Rot="1" noChangeAspect="1" noChangeArrowheads="1" noTextEdit="1"/>
          </p:cNvSpPr>
          <p:nvPr>
            <p:ph type="sldImg"/>
          </p:nvPr>
        </p:nvSpPr>
        <p:spPr>
          <a:xfrm>
            <a:off x="1150938" y="692150"/>
            <a:ext cx="4556125" cy="3416300"/>
          </a:xfrm>
          <a:ln/>
        </p:spPr>
      </p:sp>
      <p:sp>
        <p:nvSpPr>
          <p:cNvPr id="114690" name="Rectangle 3"/>
          <p:cNvSpPr>
            <a:spLocks noGrp="1" noChangeArrowheads="1"/>
          </p:cNvSpPr>
          <p:nvPr>
            <p:ph type="body" idx="1"/>
          </p:nvPr>
        </p:nvSpPr>
        <p:spPr>
          <a:noFill/>
        </p:spPr>
        <p:txBody>
          <a:bodyPr/>
          <a:lstStyle/>
          <a:p>
            <a:pPr algn="just" rtl="1"/>
            <a:r>
              <a:rPr lang="ar-JO" b="1" dirty="0">
                <a:latin typeface="Times" charset="0"/>
              </a:rPr>
              <a:t>... أنه يثير حسد معظم إخوته الرعاة. رعي القطعان في ذلك الوقت في الحقول بالقرب من دوثان اليوم في شمال إسرائيل ...</a:t>
            </a:r>
          </a:p>
          <a:p>
            <a:pPr algn="just" rtl="1"/>
            <a:r>
              <a:rPr lang="ar-JO" b="1" dirty="0">
                <a:latin typeface="Times" charset="0"/>
              </a:rPr>
              <a:t>//// الاخوة يتآمرون على يوسف ويبيعونه كعبيد لقافلة عابرة في طريقها الى مصر.</a:t>
            </a:r>
            <a:endParaRPr lang="en-US" b="1" dirty="0">
              <a:latin typeface="Times"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Rot="1" noChangeAspect="1" noChangeArrowheads="1" noTextEdit="1"/>
          </p:cNvSpPr>
          <p:nvPr>
            <p:ph type="sldImg"/>
          </p:nvPr>
        </p:nvSpPr>
        <p:spPr>
          <a:xfrm>
            <a:off x="1150938" y="692150"/>
            <a:ext cx="4556125" cy="3416300"/>
          </a:xfrm>
          <a:ln/>
        </p:spPr>
      </p:sp>
      <p:sp>
        <p:nvSpPr>
          <p:cNvPr id="116738" name="Rectangle 3"/>
          <p:cNvSpPr>
            <a:spLocks noGrp="1" noChangeArrowheads="1"/>
          </p:cNvSpPr>
          <p:nvPr>
            <p:ph type="body" idx="1"/>
          </p:nvPr>
        </p:nvSpPr>
        <p:spPr>
          <a:noFill/>
        </p:spPr>
        <p:txBody>
          <a:bodyPr/>
          <a:lstStyle/>
          <a:p>
            <a:pPr algn="just" rtl="1"/>
            <a:r>
              <a:rPr lang="ar-JO" b="1" dirty="0">
                <a:latin typeface="Times" charset="0"/>
              </a:rPr>
              <a:t>فيما مضى في مصر ... من بين ثروات وعجائب تلك الحضارة المتقدمة ... وبعد عدة تجارب شخصية صعبة ... سرعان ما اكتشف يوسف أنه شاب لامع يتمتع بقدرة إدارية هائلة. يتعلم بسرعة بينما يظل أمينًا ومطيعًا لسُلطان الله ويقود في حياته.</a:t>
            </a:r>
            <a:endParaRPr lang="en-US" b="1" dirty="0">
              <a:latin typeface="Times"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Rot="1" noChangeAspect="1" noChangeArrowheads="1" noTextEdit="1"/>
          </p:cNvSpPr>
          <p:nvPr>
            <p:ph type="sldImg"/>
          </p:nvPr>
        </p:nvSpPr>
        <p:spPr>
          <a:xfrm>
            <a:off x="1150938" y="692150"/>
            <a:ext cx="4556125" cy="3416300"/>
          </a:xfrm>
          <a:ln/>
        </p:spPr>
      </p:sp>
      <p:sp>
        <p:nvSpPr>
          <p:cNvPr id="118786" name="Rectangle 3"/>
          <p:cNvSpPr>
            <a:spLocks noGrp="1" noChangeArrowheads="1"/>
          </p:cNvSpPr>
          <p:nvPr>
            <p:ph type="body" idx="1"/>
          </p:nvPr>
        </p:nvSpPr>
        <p:spPr>
          <a:noFill/>
        </p:spPr>
        <p:txBody>
          <a:bodyPr/>
          <a:lstStyle/>
          <a:p>
            <a:pPr algn="just" rtl="1"/>
            <a:r>
              <a:rPr lang="ar-JO" b="1" dirty="0">
                <a:latin typeface="Times" charset="0"/>
              </a:rPr>
              <a:t>بمرور الوقت ، انتصب يوسف في السلطة المدنية المصرية. أصبح حاكمًا على كل مصر ، في المرتبة الثانية بعد الفرعون نفسه.</a:t>
            </a:r>
            <a:endParaRPr lang="en-US" b="1" dirty="0">
              <a:latin typeface="Times"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Rot="1" noChangeAspect="1" noChangeArrowheads="1" noTextEdit="1"/>
          </p:cNvSpPr>
          <p:nvPr>
            <p:ph type="sldImg"/>
          </p:nvPr>
        </p:nvSpPr>
        <p:spPr>
          <a:xfrm>
            <a:off x="1150938" y="692150"/>
            <a:ext cx="4556125" cy="3416300"/>
          </a:xfrm>
          <a:ln/>
        </p:spPr>
      </p:sp>
      <p:sp>
        <p:nvSpPr>
          <p:cNvPr id="120834" name="Rectangle 3"/>
          <p:cNvSpPr>
            <a:spLocks noGrp="1" noChangeArrowheads="1"/>
          </p:cNvSpPr>
          <p:nvPr>
            <p:ph type="body" idx="1"/>
          </p:nvPr>
        </p:nvSpPr>
        <p:spPr>
          <a:noFill/>
        </p:spPr>
        <p:txBody>
          <a:bodyPr/>
          <a:lstStyle/>
          <a:p>
            <a:pPr algn="just" rtl="1"/>
            <a:r>
              <a:rPr lang="ar-JO" b="1" dirty="0">
                <a:latin typeface="Times" charset="0"/>
              </a:rPr>
              <a:t>في نفس الوقت ، بالعودة إلى كنعان ، ضربت المجاعة الأرض.</a:t>
            </a:r>
          </a:p>
          <a:p>
            <a:pPr algn="just" rtl="1"/>
            <a:r>
              <a:rPr lang="ar-JO" b="1" dirty="0">
                <a:latin typeface="Times" charset="0"/>
              </a:rPr>
              <a:t>//// من أجل النجاة من الأزمة ، يرسل والد يوسف ، يعقوب العجوز (الذي يُعرف الآن بإسرائيل) ، بعض الإخوة إلى مصر لشراء الحبوب. المجاعة في الشمال ... فيض في الجنوب. (على خريطتك ، أضف خط التتبع من كنعان إلى مصر.)</a:t>
            </a:r>
            <a:endParaRPr lang="en-US" b="1" dirty="0">
              <a:solidFill>
                <a:srgbClr val="000000"/>
              </a:solidFill>
              <a:latin typeface="Times"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r>
              <a:rPr lang="ar-JO" dirty="0"/>
              <a:t>من خلال سلسلة من الأحداث الدرامية - تم سردها بتفصيل كبير في الفصول الأخيرة من سفر التكوين - علم الأخوان أن شقيقهما ، يوسف ، هو الآن حاكم مصر</a:t>
            </a:r>
            <a:endParaRPr lang="en-US" dirty="0"/>
          </a:p>
        </p:txBody>
      </p:sp>
      <p:sp>
        <p:nvSpPr>
          <p:cNvPr id="4" name="Slide Number Placeholder 3"/>
          <p:cNvSpPr>
            <a:spLocks noGrp="1"/>
          </p:cNvSpPr>
          <p:nvPr>
            <p:ph type="sldNum" sz="quarter" idx="5"/>
          </p:nvPr>
        </p:nvSpPr>
        <p:spPr/>
        <p:txBody>
          <a:bodyPr/>
          <a:lstStyle/>
          <a:p>
            <a:fld id="{6B163C39-1A17-2F41-9133-359A9071BD00}" type="slidenum">
              <a:rPr lang="en-US" smtClean="0"/>
              <a:pPr/>
              <a:t>59</a:t>
            </a:fld>
            <a:endParaRPr lang="en-US"/>
          </a:p>
        </p:txBody>
      </p:sp>
    </p:spTree>
    <p:extLst>
      <p:ext uri="{BB962C8B-B14F-4D97-AF65-F5344CB8AC3E}">
        <p14:creationId xmlns:p14="http://schemas.microsoft.com/office/powerpoint/2010/main" val="3892571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ChangeArrowheads="1" noTextEdit="1"/>
          </p:cNvSpPr>
          <p:nvPr>
            <p:ph type="sldImg"/>
          </p:nvPr>
        </p:nvSpPr>
        <p:spPr>
          <a:xfrm>
            <a:off x="1150938" y="692150"/>
            <a:ext cx="4556125" cy="3416300"/>
          </a:xfrm>
          <a:ln/>
        </p:spPr>
      </p:sp>
      <p:sp>
        <p:nvSpPr>
          <p:cNvPr id="12290" name="Rectangle 3"/>
          <p:cNvSpPr>
            <a:spLocks noGrp="1" noChangeArrowheads="1"/>
          </p:cNvSpPr>
          <p:nvPr>
            <p:ph type="body" idx="1"/>
          </p:nvPr>
        </p:nvSpPr>
        <p:spPr>
          <a:noFill/>
        </p:spPr>
        <p:txBody>
          <a:bodyPr/>
          <a:lstStyle/>
          <a:p>
            <a:pPr algn="just" rtl="1"/>
            <a:r>
              <a:rPr lang="ar-JO" b="1" dirty="0">
                <a:latin typeface="Times" charset="0"/>
              </a:rPr>
              <a:t>لقد حددت بالفعل بعضًا منها على خريطتك والتي أطلقنا عليها اسم "تزيين المسرح".</a:t>
            </a:r>
          </a:p>
          <a:p>
            <a:pPr algn="just" rtl="1"/>
            <a:r>
              <a:rPr lang="ar-JO" b="1" dirty="0">
                <a:latin typeface="Times" charset="0"/>
              </a:rPr>
              <a:t>هناك كذب</a:t>
            </a:r>
          </a:p>
          <a:p>
            <a:pPr algn="just" rtl="1"/>
            <a:r>
              <a:rPr lang="ar-JO" b="1" dirty="0">
                <a:latin typeface="Times" charset="0"/>
              </a:rPr>
              <a:t>//// كنعان ... دولة إسرائيل اليوم ، والضفة الغربية ، فلسطين ،</a:t>
            </a:r>
          </a:p>
          <a:p>
            <a:pPr algn="just" rtl="1"/>
            <a:r>
              <a:rPr lang="ar-JO" b="1" dirty="0">
                <a:latin typeface="Times" charset="0"/>
              </a:rPr>
              <a:t>//// بحر الجليل</a:t>
            </a:r>
          </a:p>
          <a:p>
            <a:pPr algn="just" rtl="1"/>
            <a:r>
              <a:rPr lang="ar-JO" b="1" dirty="0">
                <a:latin typeface="Times" charset="0"/>
              </a:rPr>
              <a:t>//// والبحر الميت أم الملح… كما يسميه الكتاب المقدس.</a:t>
            </a:r>
          </a:p>
          <a:p>
            <a:pPr algn="just" rtl="1"/>
            <a:r>
              <a:rPr lang="ar-JO" b="1" dirty="0">
                <a:latin typeface="Times" charset="0"/>
              </a:rPr>
              <a:t>//// هناك ايضا مصر و</a:t>
            </a:r>
          </a:p>
          <a:p>
            <a:pPr algn="just" rtl="1"/>
            <a:r>
              <a:rPr lang="ar-JO" b="1" dirty="0">
                <a:latin typeface="Times" charset="0"/>
              </a:rPr>
              <a:t>//// نهر النيل العظيم.</a:t>
            </a:r>
          </a:p>
          <a:p>
            <a:pPr algn="just" rtl="1"/>
            <a:r>
              <a:rPr lang="ar-JO" b="1" dirty="0">
                <a:latin typeface="Times" charset="0"/>
              </a:rPr>
              <a:t>//// تظهر شبه جزيرة سيناء ، وهي منطقة في عناوين الأحداث العالمية الأخيرة.</a:t>
            </a:r>
          </a:p>
          <a:p>
            <a:pPr algn="just" rtl="1"/>
            <a:r>
              <a:rPr lang="ar-JO" b="1" dirty="0">
                <a:latin typeface="Times" charset="0"/>
              </a:rPr>
              <a:t>لكن في عالمنا ، وقتنا ، نجد أيضًا</a:t>
            </a:r>
          </a:p>
          <a:p>
            <a:pPr algn="just" rtl="1"/>
            <a:r>
              <a:rPr lang="ar-JO" b="1" dirty="0">
                <a:latin typeface="Times" charset="0"/>
              </a:rPr>
              <a:t>////	العراق</a:t>
            </a:r>
          </a:p>
          <a:p>
            <a:pPr algn="just" rtl="1"/>
            <a:r>
              <a:rPr lang="ar-JO" b="1" dirty="0">
                <a:latin typeface="Times" charset="0"/>
              </a:rPr>
              <a:t>//// إيران</a:t>
            </a:r>
          </a:p>
          <a:p>
            <a:pPr algn="just" rtl="1"/>
            <a:r>
              <a:rPr lang="ar-JO" b="1" dirty="0">
                <a:latin typeface="Times" charset="0"/>
              </a:rPr>
              <a:t>////	الكويت</a:t>
            </a:r>
          </a:p>
          <a:p>
            <a:pPr algn="just" rtl="1"/>
            <a:r>
              <a:rPr lang="ar-JO" b="1" dirty="0">
                <a:latin typeface="Times" charset="0"/>
              </a:rPr>
              <a:t>////	المملكة العربية السعودية</a:t>
            </a:r>
          </a:p>
          <a:p>
            <a:pPr algn="just" rtl="1"/>
            <a:r>
              <a:rPr lang="ar-JO" b="1" dirty="0">
                <a:latin typeface="Times" charset="0"/>
              </a:rPr>
              <a:t>////	سوريا</a:t>
            </a:r>
          </a:p>
          <a:p>
            <a:pPr algn="just" rtl="1"/>
            <a:r>
              <a:rPr lang="ar-JO" b="1" dirty="0">
                <a:latin typeface="Times" charset="0"/>
              </a:rPr>
              <a:t>//// إسرائيل الحديثة والضفة الغربية</a:t>
            </a:r>
          </a:p>
          <a:p>
            <a:pPr algn="just" rtl="1"/>
            <a:r>
              <a:rPr lang="ar-JO" b="1" dirty="0">
                <a:latin typeface="Times" charset="0"/>
              </a:rPr>
              <a:t>//// تركيا و</a:t>
            </a:r>
          </a:p>
          <a:p>
            <a:pPr algn="just" rtl="1"/>
            <a:r>
              <a:rPr lang="ar-JO" b="1" dirty="0">
                <a:latin typeface="Times" charset="0"/>
              </a:rPr>
              <a:t>//// مصر اليوم</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Rot="1" noChangeAspect="1" noChangeArrowheads="1" noTextEdit="1"/>
          </p:cNvSpPr>
          <p:nvPr>
            <p:ph type="sldImg"/>
          </p:nvPr>
        </p:nvSpPr>
        <p:spPr>
          <a:xfrm>
            <a:off x="1150938" y="692150"/>
            <a:ext cx="4556125" cy="3416300"/>
          </a:xfrm>
          <a:ln/>
        </p:spPr>
      </p:sp>
      <p:sp>
        <p:nvSpPr>
          <p:cNvPr id="124930" name="Rectangle 3"/>
          <p:cNvSpPr>
            <a:spLocks noGrp="1" noChangeArrowheads="1"/>
          </p:cNvSpPr>
          <p:nvPr>
            <p:ph type="body" idx="1"/>
          </p:nvPr>
        </p:nvSpPr>
        <p:spPr>
          <a:noFill/>
        </p:spPr>
        <p:txBody>
          <a:bodyPr/>
          <a:lstStyle/>
          <a:p>
            <a:pPr algn="just" rtl="1"/>
            <a:r>
              <a:rPr lang="ar-JO" b="1" dirty="0">
                <a:latin typeface="Times" charset="0"/>
              </a:rPr>
              <a:t>تتبع الأسرة وتقرر الاستقرار في مصر بشكل دائم. وهناك ... كعائلة من العبرانيين ... بدأوا في التكاثر ليصبحوا أُمّة ، ليعرفوا عبر التاريخ اللاحق باسم بني إسرائيل.</a:t>
            </a:r>
            <a:endParaRPr lang="en-US" b="1" dirty="0">
              <a:solidFill>
                <a:srgbClr val="000000"/>
              </a:solidFill>
              <a:latin typeface="Times"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Rot="1" noChangeAspect="1" noChangeArrowheads="1" noTextEdit="1"/>
          </p:cNvSpPr>
          <p:nvPr>
            <p:ph type="sldImg"/>
          </p:nvPr>
        </p:nvSpPr>
        <p:spPr>
          <a:xfrm>
            <a:off x="1150938" y="692150"/>
            <a:ext cx="4556125" cy="3416300"/>
          </a:xfrm>
          <a:ln/>
        </p:spPr>
      </p:sp>
      <p:sp>
        <p:nvSpPr>
          <p:cNvPr id="126978" name="Rectangle 3"/>
          <p:cNvSpPr>
            <a:spLocks noGrp="1" noChangeArrowheads="1"/>
          </p:cNvSpPr>
          <p:nvPr>
            <p:ph type="body" idx="1"/>
          </p:nvPr>
        </p:nvSpPr>
        <p:spPr>
          <a:noFill/>
        </p:spPr>
        <p:txBody>
          <a:bodyPr/>
          <a:lstStyle/>
          <a:p>
            <a:pPr algn="just" rtl="1"/>
            <a:r>
              <a:rPr lang="ar-JO" b="1" dirty="0">
                <a:latin typeface="Times" charset="0"/>
              </a:rPr>
              <a:t>لفترة من الوقت ، ظلوا في رعاية وعطف الشعب المصري والإدارة الحكومية. بعد كل شيء ، هم عائلة حاكمهم المحترم! ربما رأوا حتى الهياكل العظيمة لأبو الهول وأهرامات مصر حتى وهي باقية لنا لنعجب بها اليوم.</a:t>
            </a:r>
            <a:endParaRPr lang="en-US" b="1" dirty="0">
              <a:latin typeface="Times"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p:cNvSpPr>
            <a:spLocks noGrp="1" noRot="1" noChangeAspect="1" noChangeArrowheads="1" noTextEdit="1"/>
          </p:cNvSpPr>
          <p:nvPr>
            <p:ph type="sldImg"/>
          </p:nvPr>
        </p:nvSpPr>
        <p:spPr>
          <a:xfrm>
            <a:off x="1150938" y="692150"/>
            <a:ext cx="4556125" cy="3416300"/>
          </a:xfrm>
          <a:ln/>
        </p:spPr>
      </p:sp>
      <p:sp>
        <p:nvSpPr>
          <p:cNvPr id="129026" name="Rectangle 3"/>
          <p:cNvSpPr>
            <a:spLocks noGrp="1" noChangeArrowheads="1"/>
          </p:cNvSpPr>
          <p:nvPr>
            <p:ph type="body" idx="1"/>
          </p:nvPr>
        </p:nvSpPr>
        <p:spPr>
          <a:noFill/>
        </p:spPr>
        <p:txBody>
          <a:bodyPr/>
          <a:lstStyle/>
          <a:p>
            <a:pPr algn="just" rtl="1"/>
            <a:r>
              <a:rPr lang="ar-JO" b="1" dirty="0">
                <a:latin typeface="Times" charset="0"/>
              </a:rPr>
              <a:t>يمكننا أن نتسلق جانب الهرم الأكبر اليوم ونتساءل: هل هذه الأحجار كانت عائلة يوسف عبيدًا فيما بعد عبر القرون؟ ربما لذلك. تشير بعض الأدلة في هذا الاتجاه. </a:t>
            </a:r>
            <a:endParaRPr lang="en-US" b="1" dirty="0">
              <a:latin typeface="Times"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p:cNvSpPr>
            <a:spLocks noGrp="1" noRot="1" noChangeAspect="1" noChangeArrowheads="1" noTextEdit="1"/>
          </p:cNvSpPr>
          <p:nvPr>
            <p:ph type="sldImg"/>
          </p:nvPr>
        </p:nvSpPr>
        <p:spPr>
          <a:xfrm>
            <a:off x="1150938" y="692150"/>
            <a:ext cx="4556125" cy="3416300"/>
          </a:xfrm>
          <a:ln/>
        </p:spPr>
      </p:sp>
      <p:sp>
        <p:nvSpPr>
          <p:cNvPr id="131074" name="Rectangle 3"/>
          <p:cNvSpPr>
            <a:spLocks noGrp="1" noChangeArrowheads="1"/>
          </p:cNvSpPr>
          <p:nvPr>
            <p:ph type="body" idx="1"/>
          </p:nvPr>
        </p:nvSpPr>
        <p:spPr>
          <a:noFill/>
        </p:spPr>
        <p:txBody>
          <a:bodyPr/>
          <a:lstStyle/>
          <a:p>
            <a:pPr algn="just" rtl="1"/>
            <a:r>
              <a:rPr lang="ar-JO" b="1" dirty="0">
                <a:latin typeface="Times" charset="0"/>
              </a:rPr>
              <a:t>مع مرور الوقت وموت يوسف ، كانت هذه العجائب القديمة قد شهدت تغيرات في موقف عرش مصر وفقدان احترامه للعبرانيين الأجانب - أو الإسرائيليين ، عائلة يوسف القديمة.</a:t>
            </a:r>
            <a:endParaRPr lang="en-US" b="1" dirty="0">
              <a:latin typeface="Times"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a:spLocks noGrp="1" noRot="1" noChangeAspect="1" noChangeArrowheads="1" noTextEdit="1"/>
          </p:cNvSpPr>
          <p:nvPr>
            <p:ph type="sldImg"/>
          </p:nvPr>
        </p:nvSpPr>
        <p:spPr>
          <a:xfrm>
            <a:off x="1150938" y="692150"/>
            <a:ext cx="4556125" cy="3416300"/>
          </a:xfrm>
          <a:ln/>
        </p:spPr>
      </p:sp>
      <p:sp>
        <p:nvSpPr>
          <p:cNvPr id="133122" name="Rectangle 3"/>
          <p:cNvSpPr>
            <a:spLocks noGrp="1" noChangeArrowheads="1"/>
          </p:cNvSpPr>
          <p:nvPr>
            <p:ph type="body" idx="1"/>
          </p:nvPr>
        </p:nvSpPr>
        <p:spPr>
          <a:noFill/>
        </p:spPr>
        <p:txBody>
          <a:bodyPr/>
          <a:lstStyle/>
          <a:p>
            <a:pPr algn="just" rtl="1"/>
            <a:r>
              <a:rPr lang="ar-JO" b="1" dirty="0">
                <a:latin typeface="Times" charset="0"/>
              </a:rPr>
              <a:t>بعد وفاته ، سرعان ما تُنسى خدمة يوسف الطويلة لمصر.</a:t>
            </a:r>
          </a:p>
          <a:p>
            <a:pPr algn="just" rtl="1"/>
            <a:r>
              <a:rPr lang="ar-JO" b="1" dirty="0">
                <a:latin typeface="Times" charset="0"/>
              </a:rPr>
              <a:t>//// بينما في نفس الوقت ، كمجموعة سكانية ، يتكاثر الإسرائيليون بسرعة - الكثير والكثير من الأطفال -[ملاحظة: ظهور سبع مجموعات من "نقاط الأطفال"]- سرعان ما أصبحت مشكلة اجتماعية هائلة وتهديدًا قوميًا خطيرًا لأسيادهم المصريين. لذا ... للاهتمام بهذه المشكلة ...</a:t>
            </a:r>
          </a:p>
          <a:p>
            <a:pPr algn="just" rtl="1"/>
            <a:r>
              <a:rPr lang="ar-JO" b="1" dirty="0">
                <a:latin typeface="Times" charset="0"/>
              </a:rPr>
              <a:t>//// الإسرائيليون ، أحفاد يوسف الوطنيون ، أصبحوا عبيدًا للمصريين.</a:t>
            </a:r>
          </a:p>
          <a:p>
            <a:pPr algn="just" rtl="1"/>
            <a:r>
              <a:rPr lang="ar-JO" b="1" dirty="0">
                <a:latin typeface="Times" charset="0"/>
              </a:rPr>
              <a:t>//// الإسرائيليون موجودون في مصر منذ حوالي ٤٣٠  عامًا. عاش الكثير من ذلك الوقت تحت العبودية الرهيبة لسادة العبيد المصريين.</a:t>
            </a:r>
            <a:endParaRPr lang="en-US" b="1" dirty="0">
              <a:latin typeface="Times"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Grp="1" noRot="1" noChangeAspect="1" noChangeArrowheads="1" noTextEdit="1"/>
          </p:cNvSpPr>
          <p:nvPr>
            <p:ph type="sldImg"/>
          </p:nvPr>
        </p:nvSpPr>
        <p:spPr>
          <a:xfrm>
            <a:off x="1150938" y="692150"/>
            <a:ext cx="4556125" cy="3416300"/>
          </a:xfrm>
          <a:ln/>
        </p:spPr>
      </p:sp>
      <p:sp>
        <p:nvSpPr>
          <p:cNvPr id="135170" name="Rectangle 3"/>
          <p:cNvSpPr>
            <a:spLocks noGrp="1" noChangeArrowheads="1"/>
          </p:cNvSpPr>
          <p:nvPr>
            <p:ph type="body" idx="1"/>
          </p:nvPr>
        </p:nvSpPr>
        <p:spPr>
          <a:noFill/>
        </p:spPr>
        <p:txBody>
          <a:bodyPr/>
          <a:lstStyle/>
          <a:p>
            <a:pPr algn="just" rtl="1"/>
            <a:r>
              <a:rPr lang="ar-JO" b="1" dirty="0">
                <a:latin typeface="Times" charset="0"/>
              </a:rPr>
              <a:t>الآن ... ملف الكتاب المقدس ... يتم ملؤه ليشمل الخليقة وإبراهيم ويوسف ...</a:t>
            </a:r>
            <a:endParaRPr lang="en-US" b="1" dirty="0">
              <a:latin typeface="Times"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Rot="1" noChangeAspect="1" noChangeArrowheads="1" noTextEdit="1"/>
          </p:cNvSpPr>
          <p:nvPr>
            <p:ph type="sldImg"/>
          </p:nvPr>
        </p:nvSpPr>
        <p:spPr>
          <a:xfrm>
            <a:off x="1150938" y="692150"/>
            <a:ext cx="4556125" cy="3416300"/>
          </a:xfrm>
          <a:ln/>
        </p:spPr>
      </p:sp>
      <p:sp>
        <p:nvSpPr>
          <p:cNvPr id="137218" name="Rectangle 3"/>
          <p:cNvSpPr>
            <a:spLocks noGrp="1" noChangeArrowheads="1"/>
          </p:cNvSpPr>
          <p:nvPr>
            <p:ph type="body" idx="1"/>
          </p:nvPr>
        </p:nvSpPr>
        <p:spPr>
          <a:noFill/>
        </p:spPr>
        <p:txBody>
          <a:bodyPr/>
          <a:lstStyle/>
          <a:p>
            <a:pPr algn="r" rtl="1"/>
            <a:r>
              <a:rPr lang="ar-JO" b="1" dirty="0">
                <a:latin typeface="Times" charset="0"/>
              </a:rPr>
              <a:t>... الذي يقودنا الآن إلى الشخص الثالث في مجموعة الشخصيات الكتابية العظيمة الأربعة.هذا الشخص العظيم - رأس المال الكبير  م </a:t>
            </a:r>
            <a:r>
              <a:rPr lang="en-US" b="1" dirty="0">
                <a:latin typeface="Times" charset="0"/>
              </a:rPr>
              <a:t> - </a:t>
            </a:r>
            <a:r>
              <a:rPr lang="ar-JO" b="1" dirty="0">
                <a:latin typeface="Times" charset="0"/>
              </a:rPr>
              <a:t>سيكون ...</a:t>
            </a:r>
            <a:endParaRPr lang="en-US" b="1" dirty="0">
              <a:latin typeface="Times"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p:cNvSpPr>
            <a:spLocks noGrp="1" noRot="1" noChangeAspect="1" noChangeArrowheads="1" noTextEdit="1"/>
          </p:cNvSpPr>
          <p:nvPr>
            <p:ph type="sldImg"/>
          </p:nvPr>
        </p:nvSpPr>
        <p:spPr>
          <a:xfrm>
            <a:off x="1150938" y="692150"/>
            <a:ext cx="4556125" cy="3416300"/>
          </a:xfrm>
          <a:ln/>
        </p:spPr>
      </p:sp>
      <p:sp>
        <p:nvSpPr>
          <p:cNvPr id="139266" name="Rectangle 3"/>
          <p:cNvSpPr>
            <a:spLocks noGrp="1" noChangeArrowheads="1"/>
          </p:cNvSpPr>
          <p:nvPr>
            <p:ph type="body" idx="1"/>
          </p:nvPr>
        </p:nvSpPr>
        <p:spPr>
          <a:noFill/>
        </p:spPr>
        <p:txBody>
          <a:bodyPr/>
          <a:lstStyle/>
          <a:p>
            <a:pPr algn="just" rtl="1"/>
            <a:r>
              <a:rPr lang="ar-JO" b="1" dirty="0">
                <a:latin typeface="Times" charset="0"/>
              </a:rPr>
              <a:t>...موسى.في زمانه ، أقام الله أشهر شخصيات العهد القديم ، موسى ، المعروف باسم المُخلص العظيم ...ليأخذ الشعب من عبودية مصر إلى أرض ميراث إبراهيم الموعود.</a:t>
            </a:r>
            <a:endParaRPr lang="en-US" b="1" dirty="0">
              <a:latin typeface="Times"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68</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just" rtl="1" eaLnBrk="1" hangingPunct="1"/>
            <a:r>
              <a:rPr lang="ar-JO" dirty="0">
                <a:latin typeface="Arial" charset="0"/>
                <a:ea typeface="ＭＳ Ｐゴシック" charset="0"/>
                <a:cs typeface="ＭＳ Ｐゴシック" charset="0"/>
              </a:rPr>
              <a:t>الكتاب المقدس ... بشكل أساسي.</a:t>
            </a:r>
            <a:endParaRPr lang="en-US" dirty="0">
              <a:latin typeface="Arial"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2"/>
          <p:cNvSpPr>
            <a:spLocks noGrp="1" noRot="1" noChangeAspect="1" noChangeArrowheads="1" noTextEdit="1"/>
          </p:cNvSpPr>
          <p:nvPr>
            <p:ph type="sldImg"/>
          </p:nvPr>
        </p:nvSpPr>
        <p:spPr>
          <a:xfrm>
            <a:off x="1150938" y="692150"/>
            <a:ext cx="4556125" cy="3416300"/>
          </a:xfrm>
          <a:ln/>
        </p:spPr>
      </p:sp>
      <p:sp>
        <p:nvSpPr>
          <p:cNvPr id="141314" name="Rectangle 3"/>
          <p:cNvSpPr>
            <a:spLocks noGrp="1" noChangeArrowheads="1"/>
          </p:cNvSpPr>
          <p:nvPr>
            <p:ph type="body" idx="1"/>
          </p:nvPr>
        </p:nvSpPr>
        <p:spPr>
          <a:noFill/>
        </p:spPr>
        <p:txBody>
          <a:bodyPr/>
          <a:lstStyle/>
          <a:p>
            <a:endParaRPr lang="en-US" dirty="0">
              <a:latin typeface="Times"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Rot="1" noChangeAspect="1" noChangeArrowheads="1" noTextEdit="1"/>
          </p:cNvSpPr>
          <p:nvPr>
            <p:ph type="sldImg"/>
          </p:nvPr>
        </p:nvSpPr>
        <p:spPr>
          <a:xfrm>
            <a:off x="1150938" y="692150"/>
            <a:ext cx="4556125" cy="3416300"/>
          </a:xfrm>
          <a:ln/>
        </p:spPr>
      </p:sp>
      <p:sp>
        <p:nvSpPr>
          <p:cNvPr id="14338" name="Rectangle 3"/>
          <p:cNvSpPr>
            <a:spLocks noGrp="1" noChangeArrowheads="1"/>
          </p:cNvSpPr>
          <p:nvPr>
            <p:ph type="body" idx="1"/>
          </p:nvPr>
        </p:nvSpPr>
        <p:spPr>
          <a:noFill/>
        </p:spPr>
        <p:txBody>
          <a:bodyPr/>
          <a:lstStyle/>
          <a:p>
            <a:pPr algn="just" rtl="1"/>
            <a:r>
              <a:rPr lang="ar-JO" b="1" dirty="0">
                <a:latin typeface="Times" charset="0"/>
              </a:rPr>
              <a:t>سميت هذه المنطقة بسفن الأرض ذاتها.من خلال هذا المفصل العظيم من التاريخ ، مرارًا وتكرارًا ، سارعت القوى العالمية العظمى في الماضي - مرارًا وتكرارًا - في الغزو ،</a:t>
            </a:r>
          </a:p>
          <a:p>
            <a:pPr algn="just" rtl="1"/>
            <a:r>
              <a:rPr lang="ar-JO" b="1" dirty="0">
                <a:latin typeface="Times" charset="0"/>
              </a:rPr>
              <a:t>//// مع كنعان / فلسطين / إسرائيل يتم سحبها وتمديدها بفعل ضغوط دولية وداخلية هائلة.</a:t>
            </a:r>
            <a:endParaRPr lang="en-US" b="1" dirty="0">
              <a:latin typeface="Times"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ChangeArrowheads="1" noTextEdit="1"/>
          </p:cNvSpPr>
          <p:nvPr>
            <p:ph type="sldImg"/>
          </p:nvPr>
        </p:nvSpPr>
        <p:spPr>
          <a:xfrm>
            <a:off x="1150938" y="692150"/>
            <a:ext cx="4556125" cy="3416300"/>
          </a:xfrm>
          <a:ln/>
        </p:spPr>
      </p:sp>
      <p:sp>
        <p:nvSpPr>
          <p:cNvPr id="16386" name="Rectangle 3"/>
          <p:cNvSpPr>
            <a:spLocks noGrp="1" noChangeArrowheads="1"/>
          </p:cNvSpPr>
          <p:nvPr>
            <p:ph type="body" idx="1"/>
          </p:nvPr>
        </p:nvSpPr>
        <p:spPr>
          <a:noFill/>
        </p:spPr>
        <p:txBody>
          <a:bodyPr/>
          <a:lstStyle/>
          <a:p>
            <a:pPr algn="r" rtl="1"/>
            <a:r>
              <a:rPr lang="ar-JO" b="1" dirty="0">
                <a:latin typeface="Times" charset="0"/>
              </a:rPr>
              <a:t>لذا تبدأ قصة أبراهام على رأس الخليج الفارسي ، في تلك المدينة القديمة - أور الكلدانيين.</a:t>
            </a:r>
          </a:p>
          <a:p>
            <a:pPr algn="r" rtl="1"/>
            <a:r>
              <a:rPr lang="ar-JO" b="1" dirty="0">
                <a:latin typeface="Times" charset="0"/>
              </a:rPr>
              <a:t>//// عاش إبراهيم وعائلته في هذا المركز الثقافي المبكر في حوض بلاد الرافدين.هذا هو "</a:t>
            </a:r>
            <a:r>
              <a:rPr lang="en-US" b="1" dirty="0">
                <a:latin typeface="Times" charset="0"/>
              </a:rPr>
              <a:t>U" </a:t>
            </a:r>
            <a:r>
              <a:rPr lang="ar-JO" b="1" dirty="0">
                <a:latin typeface="Times" charset="0"/>
              </a:rPr>
              <a:t>على الخريطة أطلقنا عليه "تهيئة أو تزيين المسرح</a:t>
            </a:r>
            <a:r>
              <a:rPr lang="en-US" b="1" dirty="0">
                <a:latin typeface="Times" charset="0"/>
              </a:rPr>
              <a:t>".</a:t>
            </a:r>
            <a:r>
              <a:rPr lang="ar-JO" b="1" dirty="0">
                <a:latin typeface="Times" charset="0"/>
              </a:rPr>
              <a:t>تابع من خلال التتبع على خريطتك الخاصة حيث تبدأ القصة في الظهور.</a:t>
            </a:r>
            <a:endParaRPr lang="en-US" b="1" dirty="0">
              <a:latin typeface="Times"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ChangeArrowheads="1" noTextEdit="1"/>
          </p:cNvSpPr>
          <p:nvPr>
            <p:ph type="sldImg"/>
          </p:nvPr>
        </p:nvSpPr>
        <p:spPr>
          <a:xfrm>
            <a:off x="1150938" y="692150"/>
            <a:ext cx="4556125" cy="3416300"/>
          </a:xfrm>
          <a:ln/>
        </p:spPr>
      </p:sp>
      <p:sp>
        <p:nvSpPr>
          <p:cNvPr id="18434" name="Rectangle 3"/>
          <p:cNvSpPr>
            <a:spLocks noGrp="1" noChangeArrowheads="1"/>
          </p:cNvSpPr>
          <p:nvPr>
            <p:ph type="body" idx="1"/>
          </p:nvPr>
        </p:nvSpPr>
        <p:spPr>
          <a:noFill/>
        </p:spPr>
        <p:txBody>
          <a:bodyPr/>
          <a:lstStyle/>
          <a:p>
            <a:pPr algn="just" rtl="1"/>
            <a:r>
              <a:rPr lang="ar-JO" b="1" dirty="0">
                <a:latin typeface="Times" charset="0"/>
              </a:rPr>
              <a:t>ها هي خريطة هذه المنطقة في عالم اليوم. تذكر أن هذه كانت مرحلة حرب الخليج الفارسي السابقة في التسعينيات ...ومؤخرا الحرب في العراق التي أطاحت بصدام حسين.</a:t>
            </a:r>
          </a:p>
          <a:p>
            <a:pPr algn="just" rtl="1"/>
            <a:r>
              <a:rPr lang="ar-JO" b="1" dirty="0">
                <a:latin typeface="Times" charset="0"/>
              </a:rPr>
              <a:t>//// هناك نهر دجلة المألوف ...</a:t>
            </a:r>
          </a:p>
          <a:p>
            <a:pPr algn="just" rtl="1"/>
            <a:r>
              <a:rPr lang="ar-JO" b="1" dirty="0">
                <a:latin typeface="Times" charset="0"/>
              </a:rPr>
              <a:t>////… والفرات…</a:t>
            </a:r>
          </a:p>
          <a:p>
            <a:pPr algn="just" rtl="1"/>
            <a:r>
              <a:rPr lang="ar-JO" b="1" dirty="0">
                <a:latin typeface="Times" charset="0"/>
              </a:rPr>
              <a:t>////… مدينة بغداد اليوم ...</a:t>
            </a:r>
          </a:p>
          <a:p>
            <a:pPr algn="just" rtl="1"/>
            <a:r>
              <a:rPr lang="ar-JO" b="1" dirty="0">
                <a:latin typeface="Times" charset="0"/>
              </a:rPr>
              <a:t>////… الكويت على رأس الخليج العربي ...</a:t>
            </a:r>
          </a:p>
          <a:p>
            <a:pPr algn="just" rtl="1"/>
            <a:r>
              <a:rPr lang="ar-JO" b="1" dirty="0">
                <a:latin typeface="Times" charset="0"/>
              </a:rPr>
              <a:t>////… إلى الشمال… موقع بابل القديمة…</a:t>
            </a:r>
          </a:p>
          <a:p>
            <a:pPr algn="just" rtl="1"/>
            <a:r>
              <a:rPr lang="ar-JO" b="1" dirty="0">
                <a:latin typeface="Times" charset="0"/>
              </a:rPr>
              <a:t>////… ونقطة بداية قصتنا… مدينة أوروغواي القديمة.</a:t>
            </a:r>
            <a:endParaRPr lang="en-US" dirty="0">
              <a:latin typeface="Times"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343818344"/>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0759954"/>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5030962"/>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151902558"/>
      </p:ext>
    </p:extLst>
  </p:cSld>
  <p:clrMapOvr>
    <a:masterClrMapping/>
  </p:clrMapOvr>
  <p:transition>
    <p:wheel spokes="0"/>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8551458"/>
      </p:ext>
    </p:extLst>
  </p:cSld>
  <p:clrMapOvr>
    <a:masterClrMapping/>
  </p:clrMapOvr>
  <p:transition>
    <p:wheel spokes="0"/>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04708575"/>
      </p:ext>
    </p:extLst>
  </p:cSld>
  <p:clrMapOvr>
    <a:masterClrMapping/>
  </p:clrMapOvr>
  <p:transition>
    <p:wheel spokes="0"/>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2280250"/>
      </p:ext>
    </p:extLst>
  </p:cSld>
  <p:clrMapOvr>
    <a:masterClrMapping/>
  </p:clrMapOvr>
  <p:transition>
    <p:wheel spokes="0"/>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5975556"/>
      </p:ext>
    </p:extLst>
  </p:cSld>
  <p:clrMapOvr>
    <a:masterClrMapping/>
  </p:clrMapOvr>
  <p:transition>
    <p:wheel spokes="0"/>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52214095"/>
      </p:ext>
    </p:extLst>
  </p:cSld>
  <p:clrMapOvr>
    <a:masterClrMapping/>
  </p:clrMapOvr>
  <p:transition>
    <p:wheel spokes="0"/>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705273"/>
      </p:ext>
    </p:extLst>
  </p:cSld>
  <p:clrMapOvr>
    <a:masterClrMapping/>
  </p:clrMapOvr>
  <p:transition>
    <p:wheel spokes="0"/>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1196397"/>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32961560"/>
      </p:ext>
    </p:extLst>
  </p:cSld>
  <p:clrMapOvr>
    <a:masterClrMapping/>
  </p:clrMapOvr>
  <p:transition>
    <p:wheel spokes="0"/>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11594667"/>
      </p:ext>
    </p:extLst>
  </p:cSld>
  <p:clrMapOvr>
    <a:masterClrMapping/>
  </p:clrMapOvr>
  <p:transition>
    <p:wheel spokes="0"/>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7222088"/>
      </p:ext>
    </p:extLst>
  </p:cSld>
  <p:clrMapOvr>
    <a:masterClrMapping/>
  </p:clrMapOvr>
  <p:transition>
    <p:wheel spokes="0"/>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2210141"/>
      </p:ext>
    </p:extLst>
  </p:cSld>
  <p:clrMapOvr>
    <a:masterClrMapping/>
  </p:clrMapOvr>
  <p:transition>
    <p:wheel spokes="0"/>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 name="Freeform 6"/>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34" name="Rectangle 3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sz="2000" b="1">
                <a:solidFill>
                  <a:srgbClr val="FFD34A"/>
                </a:solidFill>
                <a:latin typeface="Times" pitchFamily="-110" charset="0"/>
                <a:ea typeface="ＭＳ Ｐゴシック" charset="0"/>
                <a:cs typeface="ＭＳ Ｐゴシック" charset="0"/>
              </a:rPr>
              <a:t> DRESSING</a:t>
            </a:r>
          </a:p>
          <a:p>
            <a:pPr defTabSz="914400" eaLnBrk="0" fontAlgn="base" hangingPunct="0">
              <a:spcBef>
                <a:spcPct val="0"/>
              </a:spcBef>
              <a:spcAft>
                <a:spcPct val="0"/>
              </a:spcAft>
              <a:defRPr/>
            </a:pPr>
            <a:r>
              <a:rPr lang="en-US" sz="2000" b="1">
                <a:solidFill>
                  <a:srgbClr val="FFD34A"/>
                </a:solidFill>
                <a:latin typeface="Times" pitchFamily="-110" charset="0"/>
                <a:ea typeface="ＭＳ Ｐゴシック" charset="0"/>
                <a:cs typeface="ＭＳ Ｐゴシック" charset="0"/>
              </a:rPr>
              <a:t>        THE                                    </a:t>
            </a:r>
          </a:p>
          <a:p>
            <a:pPr defTabSz="914400" eaLnBrk="0" fontAlgn="base" hangingPunct="0">
              <a:spcBef>
                <a:spcPct val="0"/>
              </a:spcBef>
              <a:spcAft>
                <a:spcPct val="0"/>
              </a:spcAft>
              <a:defRPr/>
            </a:pPr>
            <a:r>
              <a:rPr lang="en-US" sz="2000" b="1">
                <a:solidFill>
                  <a:srgbClr val="FFD34A"/>
                </a:solidFill>
                <a:latin typeface="Times" pitchFamily="-110" charset="0"/>
                <a:ea typeface="ＭＳ Ｐゴシック" charset="0"/>
                <a:cs typeface="ＭＳ Ｐゴシック" charset="0"/>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Tree>
    <p:extLst>
      <p:ext uri="{BB962C8B-B14F-4D97-AF65-F5344CB8AC3E}">
        <p14:creationId xmlns:p14="http://schemas.microsoft.com/office/powerpoint/2010/main" val="1581898419"/>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9620731"/>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47057351"/>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422204"/>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3481771"/>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815269459"/>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97349179"/>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0949703"/>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57726290"/>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97720786"/>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8594858"/>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494686"/>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217316067"/>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42617368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055439595"/>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283294016"/>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59710875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3146553"/>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460527731"/>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602834304"/>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4011765954"/>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438452332"/>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288212915"/>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57937693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3982917"/>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715647009"/>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4666161"/>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59452541"/>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44897509"/>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2"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1031" name="Group 26"/>
            <p:cNvGrpSpPr>
              <a:grpSpLocks/>
            </p:cNvGrpSpPr>
            <p:nvPr/>
          </p:nvGrpSpPr>
          <p:grpSpPr bwMode="auto">
            <a:xfrm>
              <a:off x="246" y="204"/>
              <a:ext cx="5271" cy="3889"/>
              <a:chOff x="246" y="204"/>
              <a:chExt cx="5271" cy="3889"/>
            </a:xfrm>
          </p:grpSpPr>
          <p:sp>
            <p:nvSpPr>
              <p:cNvPr id="5"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 name="Freeform 4"/>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29" name="Freeform 5"/>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0" name="Freeform 6"/>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 name="Freeform 7"/>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 name="Freeform 8"/>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3" name="Freeform 9"/>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4" name="Freeform 10"/>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5" name="Freeform 11"/>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6" name="Freeform 12"/>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7" name="Freeform 13"/>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8" name="Freeform 14"/>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9" name="Freeform 15"/>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0" name="Freeform 16"/>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1" name="Freeform 17"/>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2" name="Freeform 18"/>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3" name="Freeform 19"/>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4" name="Freeform 20"/>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5" name="Freeform 21"/>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6" name="Freeform 22"/>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7" name="Freeform 23"/>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8" name="Freeform 24"/>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9" name="Freeform 25"/>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032"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sp>
        <p:nvSpPr>
          <p:cNvPr id="1027" name="Text Box 39"/>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endParaRPr lang="en-US" sz="1400" b="1">
              <a:solidFill>
                <a:srgbClr val="FFFFFF"/>
              </a:solidFill>
              <a:latin typeface="Arial" charset="0"/>
            </a:endParaRPr>
          </a:p>
        </p:txBody>
      </p:sp>
      <p:sp>
        <p:nvSpPr>
          <p:cNvPr id="1028" name="Text Box 4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900" b="1">
                <a:solidFill>
                  <a:srgbClr val="FFFFFF"/>
                </a:solidFill>
                <a:latin typeface="Arial" charset="0"/>
              </a:rPr>
              <a:t>© </a:t>
            </a:r>
            <a:r>
              <a:rPr lang="en-US" sz="1000" b="1">
                <a:solidFill>
                  <a:srgbClr val="FFFFFF"/>
                </a:solidFill>
                <a:latin typeface="Arial" charset="0"/>
              </a:rPr>
              <a:t>2006</a:t>
            </a:r>
            <a:r>
              <a:rPr lang="en-US" sz="900" b="1">
                <a:solidFill>
                  <a:srgbClr val="FFFFFF"/>
                </a:solidFill>
                <a:latin typeface="Arial" charset="0"/>
              </a:rPr>
              <a:t> TBBMI</a:t>
            </a:r>
          </a:p>
        </p:txBody>
      </p:sp>
      <p:sp>
        <p:nvSpPr>
          <p:cNvPr id="1066" name="Rectangle 42"/>
          <p:cNvSpPr>
            <a:spLocks noChangeArrowheads="1"/>
          </p:cNvSpPr>
          <p:nvPr userDrawn="1"/>
        </p:nvSpPr>
        <p:spPr bwMode="auto">
          <a:xfrm>
            <a:off x="7485785" y="6526213"/>
            <a:ext cx="812800"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Comic Sans MS" charset="0"/>
                <a:ea typeface="ＭＳ Ｐゴシック" charset="0"/>
                <a:cs typeface="ＭＳ Ｐゴシック" charset="0"/>
              </a:rPr>
              <a:t>9.65.03b.</a:t>
            </a:r>
          </a:p>
        </p:txBody>
      </p:sp>
    </p:spTree>
    <p:extLst>
      <p:ext uri="{BB962C8B-B14F-4D97-AF65-F5344CB8AC3E}">
        <p14:creationId xmlns:p14="http://schemas.microsoft.com/office/powerpoint/2010/main" val="2771478064"/>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08" r:id="rId12"/>
  </p:sldLayoutIdLst>
  <p:transition spd="slow">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2050" name="Group 31"/>
          <p:cNvGrpSpPr>
            <a:grpSpLocks/>
          </p:cNvGrpSpPr>
          <p:nvPr/>
        </p:nvGrpSpPr>
        <p:grpSpPr bwMode="auto">
          <a:xfrm>
            <a:off x="0" y="0"/>
            <a:ext cx="9132888" cy="6845300"/>
            <a:chOff x="0" y="0"/>
            <a:chExt cx="5753" cy="4312"/>
          </a:xfrm>
        </p:grpSpPr>
        <p:sp>
          <p:nvSpPr>
            <p:cNvPr id="1026"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nvGrpSpPr>
            <p:cNvPr id="2055" name="Group 26"/>
            <p:cNvGrpSpPr>
              <a:grpSpLocks/>
            </p:cNvGrpSpPr>
            <p:nvPr/>
          </p:nvGrpSpPr>
          <p:grpSpPr bwMode="auto">
            <a:xfrm>
              <a:off x="246" y="204"/>
              <a:ext cx="5271" cy="3889"/>
              <a:chOff x="246" y="204"/>
              <a:chExt cx="5271" cy="3889"/>
            </a:xfrm>
          </p:grpSpPr>
          <p:sp>
            <p:nvSpPr>
              <p:cNvPr id="1027" name="Rectangle 3"/>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28"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29"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0"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1"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2"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3"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4"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5"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6"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7"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8"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9"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0"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1"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2"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3"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4"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5"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6"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7"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8"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9"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grpSp>
          <p:nvGrpSpPr>
            <p:cNvPr id="2056"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grpSp>
      <p:sp>
        <p:nvSpPr>
          <p:cNvPr id="1063" name="Text Box 39"/>
          <p:cNvSpPr txBox="1">
            <a:spLocks noChangeArrowheads="1"/>
          </p:cNvSpPr>
          <p:nvPr/>
        </p:nvSpPr>
        <p:spPr bwMode="auto">
          <a:xfrm>
            <a:off x="8364538" y="6486525"/>
            <a:ext cx="18415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50000"/>
              </a:spcBef>
              <a:spcAft>
                <a:spcPct val="0"/>
              </a:spcAft>
              <a:defRPr/>
            </a:pPr>
            <a:endParaRPr lang="en-US" sz="1400" b="1">
              <a:solidFill>
                <a:srgbClr val="FFFFFF"/>
              </a:solidFill>
              <a:latin typeface="Arial" charset="0"/>
              <a:ea typeface="ＭＳ Ｐゴシック" charset="0"/>
              <a:cs typeface="ＭＳ Ｐゴシック" charset="0"/>
            </a:endParaRPr>
          </a:p>
        </p:txBody>
      </p:sp>
      <p:sp>
        <p:nvSpPr>
          <p:cNvPr id="1065" name="Text Box 41"/>
          <p:cNvSpPr txBox="1">
            <a:spLocks noChangeArrowheads="1"/>
          </p:cNvSpPr>
          <p:nvPr userDrawn="1"/>
        </p:nvSpPr>
        <p:spPr bwMode="auto">
          <a:xfrm>
            <a:off x="479425" y="6545263"/>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50000"/>
              </a:spcBef>
              <a:spcAft>
                <a:spcPct val="0"/>
              </a:spcAft>
              <a:defRPr/>
            </a:pPr>
            <a:r>
              <a:rPr lang="en-US" sz="900" b="1">
                <a:solidFill>
                  <a:srgbClr val="FFFFFF"/>
                </a:solidFill>
                <a:latin typeface="Arial" charset="0"/>
                <a:ea typeface="ＭＳ Ｐゴシック" charset="0"/>
                <a:cs typeface="ＭＳ Ｐゴシック" charset="0"/>
              </a:rPr>
              <a:t>©2003 TBBMI</a:t>
            </a:r>
          </a:p>
        </p:txBody>
      </p:sp>
      <p:sp>
        <p:nvSpPr>
          <p:cNvPr id="1066" name="Rectangle 42"/>
          <p:cNvSpPr>
            <a:spLocks noChangeArrowheads="1"/>
          </p:cNvSpPr>
          <p:nvPr userDrawn="1"/>
        </p:nvSpPr>
        <p:spPr bwMode="auto">
          <a:xfrm>
            <a:off x="7543800" y="6515100"/>
            <a:ext cx="736600"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7.5.03b.</a:t>
            </a:r>
          </a:p>
        </p:txBody>
      </p:sp>
    </p:spTree>
    <p:extLst>
      <p:ext uri="{BB962C8B-B14F-4D97-AF65-F5344CB8AC3E}">
        <p14:creationId xmlns:p14="http://schemas.microsoft.com/office/powerpoint/2010/main" val="3388407385"/>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32888" cy="6845300"/>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80" name="Rectangle 56"/>
          <p:cNvSpPr>
            <a:spLocks noChangeArrowheads="1"/>
          </p:cNvSpPr>
          <p:nvPr userDrawn="1"/>
        </p:nvSpPr>
        <p:spPr bwMode="auto">
          <a:xfrm>
            <a:off x="506413" y="415925"/>
            <a:ext cx="8361362" cy="6176963"/>
          </a:xfrm>
          <a:prstGeom prst="rect">
            <a:avLst/>
          </a:prstGeom>
          <a:solidFill>
            <a:schemeClr val="bg2"/>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27" name="Rectangle 3"/>
          <p:cNvSpPr>
            <a:spLocks noChangeArrowheads="1"/>
          </p:cNvSpPr>
          <p:nvPr/>
        </p:nvSpPr>
        <p:spPr bwMode="auto">
          <a:xfrm>
            <a:off x="466725" y="361950"/>
            <a:ext cx="8281988" cy="6111875"/>
          </a:xfrm>
          <a:prstGeom prst="rect">
            <a:avLst/>
          </a:prstGeom>
          <a:solidFill>
            <a:srgbClr val="535353"/>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28" name="Freeform 4"/>
          <p:cNvSpPr>
            <a:spLocks/>
          </p:cNvSpPr>
          <p:nvPr/>
        </p:nvSpPr>
        <p:spPr bwMode="auto">
          <a:xfrm>
            <a:off x="4765675" y="600075"/>
            <a:ext cx="2239963" cy="546100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31" name="Freeform 7"/>
          <p:cNvSpPr>
            <a:spLocks/>
          </p:cNvSpPr>
          <p:nvPr/>
        </p:nvSpPr>
        <p:spPr bwMode="auto">
          <a:xfrm>
            <a:off x="796925" y="1946275"/>
            <a:ext cx="7750175" cy="222726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32" name="Freeform 8"/>
          <p:cNvSpPr>
            <a:spLocks/>
          </p:cNvSpPr>
          <p:nvPr/>
        </p:nvSpPr>
        <p:spPr bwMode="auto">
          <a:xfrm>
            <a:off x="663575" y="871538"/>
            <a:ext cx="7926388" cy="5164137"/>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33" name="Freeform 9"/>
          <p:cNvSpPr>
            <a:spLocks/>
          </p:cNvSpPr>
          <p:nvPr/>
        </p:nvSpPr>
        <p:spPr bwMode="auto">
          <a:xfrm>
            <a:off x="839788" y="817563"/>
            <a:ext cx="1066800" cy="960437"/>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34" name="Freeform 10"/>
          <p:cNvSpPr>
            <a:spLocks/>
          </p:cNvSpPr>
          <p:nvPr/>
        </p:nvSpPr>
        <p:spPr bwMode="auto">
          <a:xfrm>
            <a:off x="796925" y="600075"/>
            <a:ext cx="1803400" cy="403225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37" name="Freeform 13"/>
          <p:cNvSpPr>
            <a:spLocks/>
          </p:cNvSpPr>
          <p:nvPr/>
        </p:nvSpPr>
        <p:spPr bwMode="auto">
          <a:xfrm>
            <a:off x="842963" y="565150"/>
            <a:ext cx="7639050" cy="5495925"/>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38" name="Freeform 14"/>
          <p:cNvSpPr>
            <a:spLocks/>
          </p:cNvSpPr>
          <p:nvPr/>
        </p:nvSpPr>
        <p:spPr bwMode="auto">
          <a:xfrm>
            <a:off x="390525" y="323850"/>
            <a:ext cx="8367713" cy="185738"/>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39" name="Freeform 15"/>
          <p:cNvSpPr>
            <a:spLocks/>
          </p:cNvSpPr>
          <p:nvPr/>
        </p:nvSpPr>
        <p:spPr bwMode="auto">
          <a:xfrm>
            <a:off x="390525" y="323850"/>
            <a:ext cx="169863" cy="6173788"/>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40" name="Freeform 16"/>
          <p:cNvSpPr>
            <a:spLocks/>
          </p:cNvSpPr>
          <p:nvPr/>
        </p:nvSpPr>
        <p:spPr bwMode="auto">
          <a:xfrm>
            <a:off x="8588375" y="323850"/>
            <a:ext cx="169863" cy="6173788"/>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41" name="Freeform 17"/>
          <p:cNvSpPr>
            <a:spLocks/>
          </p:cNvSpPr>
          <p:nvPr/>
        </p:nvSpPr>
        <p:spPr bwMode="auto">
          <a:xfrm>
            <a:off x="390525" y="6311900"/>
            <a:ext cx="8367713" cy="185738"/>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43" name="Freeform 19"/>
          <p:cNvSpPr>
            <a:spLocks/>
          </p:cNvSpPr>
          <p:nvPr/>
        </p:nvSpPr>
        <p:spPr bwMode="auto">
          <a:xfrm>
            <a:off x="1477963" y="6337300"/>
            <a:ext cx="2371725" cy="12700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44" name="Freeform 20"/>
          <p:cNvSpPr>
            <a:spLocks/>
          </p:cNvSpPr>
          <p:nvPr/>
        </p:nvSpPr>
        <p:spPr bwMode="auto">
          <a:xfrm>
            <a:off x="4402138" y="6311900"/>
            <a:ext cx="2733675" cy="128588"/>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46" name="Freeform 22"/>
          <p:cNvSpPr>
            <a:spLocks/>
          </p:cNvSpPr>
          <p:nvPr/>
        </p:nvSpPr>
        <p:spPr bwMode="auto">
          <a:xfrm>
            <a:off x="390525" y="323850"/>
            <a:ext cx="169863" cy="3389313"/>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47" name="Freeform 23"/>
          <p:cNvSpPr>
            <a:spLocks/>
          </p:cNvSpPr>
          <p:nvPr/>
        </p:nvSpPr>
        <p:spPr bwMode="auto">
          <a:xfrm>
            <a:off x="412750" y="693738"/>
            <a:ext cx="147638" cy="2697162"/>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grpSp>
        <p:nvGrpSpPr>
          <p:cNvPr id="2" name="Group 30"/>
          <p:cNvGrpSpPr>
            <a:grpSpLocks/>
          </p:cNvGrpSpPr>
          <p:nvPr/>
        </p:nvGrpSpPr>
        <p:grpSpPr bwMode="auto">
          <a:xfrm>
            <a:off x="0" y="0"/>
            <a:ext cx="1978025" cy="1955800"/>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grpSp>
      <p:sp>
        <p:nvSpPr>
          <p:cNvPr id="1060" name="Rectangle 3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61" name="Rectangle 3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66" name="Rectangle 42"/>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sz="2000" b="1">
                <a:solidFill>
                  <a:srgbClr val="FFD34A"/>
                </a:solidFill>
                <a:latin typeface="Times" charset="0"/>
                <a:ea typeface="ＭＳ Ｐゴシック" charset="0"/>
                <a:cs typeface="ＭＳ Ｐゴシック" charset="0"/>
              </a:rPr>
              <a:t> DRESSING</a:t>
            </a:r>
          </a:p>
          <a:p>
            <a:pPr defTabSz="914400" eaLnBrk="0" fontAlgn="base" hangingPunct="0">
              <a:spcBef>
                <a:spcPct val="0"/>
              </a:spcBef>
              <a:spcAft>
                <a:spcPct val="0"/>
              </a:spcAft>
              <a:defRPr/>
            </a:pPr>
            <a:r>
              <a:rPr lang="en-US" sz="2000" b="1">
                <a:solidFill>
                  <a:srgbClr val="FFD34A"/>
                </a:solidFill>
                <a:latin typeface="Times" charset="0"/>
                <a:ea typeface="ＭＳ Ｐゴシック" charset="0"/>
                <a:cs typeface="ＭＳ Ｐゴシック" charset="0"/>
              </a:rPr>
              <a:t>        THE                                    </a:t>
            </a:r>
          </a:p>
          <a:p>
            <a:pPr defTabSz="914400" eaLnBrk="0" fontAlgn="base" hangingPunct="0">
              <a:spcBef>
                <a:spcPct val="0"/>
              </a:spcBef>
              <a:spcAft>
                <a:spcPct val="0"/>
              </a:spcAft>
              <a:defRPr/>
            </a:pPr>
            <a:r>
              <a:rPr lang="en-US" sz="2000" b="1">
                <a:solidFill>
                  <a:srgbClr val="FFD34A"/>
                </a:solidFill>
                <a:latin typeface="Times" charset="0"/>
                <a:ea typeface="ＭＳ Ｐゴシック" charset="0"/>
                <a:cs typeface="ＭＳ Ｐゴシック" charset="0"/>
              </a:rPr>
              <a:t>   STAGE</a:t>
            </a:r>
          </a:p>
        </p:txBody>
      </p:sp>
      <p:sp>
        <p:nvSpPr>
          <p:cNvPr id="3" name="Text Box 50"/>
          <p:cNvSpPr txBox="1">
            <a:spLocks noChangeArrowheads="1"/>
          </p:cNvSpPr>
          <p:nvPr userDrawn="1"/>
        </p:nvSpPr>
        <p:spPr bwMode="auto">
          <a:xfrm>
            <a:off x="263525" y="6542088"/>
            <a:ext cx="1033463"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000" b="1" i="0">
                <a:solidFill>
                  <a:srgbClr val="FFFFFF"/>
                </a:solidFill>
                <a:latin typeface="Arial" charset="0"/>
              </a:rPr>
              <a:t>© 2006 TBBMI</a:t>
            </a:r>
          </a:p>
        </p:txBody>
      </p:sp>
      <p:sp>
        <p:nvSpPr>
          <p:cNvPr id="1075" name="Rectangle 51"/>
          <p:cNvSpPr>
            <a:spLocks noChangeArrowheads="1"/>
          </p:cNvSpPr>
          <p:nvPr userDrawn="1"/>
        </p:nvSpPr>
        <p:spPr bwMode="auto">
          <a:xfrm>
            <a:off x="7618413" y="6529388"/>
            <a:ext cx="658812"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9.7.02.</a:t>
            </a:r>
          </a:p>
        </p:txBody>
      </p:sp>
      <p:sp>
        <p:nvSpPr>
          <p:cNvPr id="1081" name="Rectangle 57"/>
          <p:cNvSpPr>
            <a:spLocks noChangeArrowheads="1"/>
          </p:cNvSpPr>
          <p:nvPr userDrawn="1"/>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Tree>
    <p:extLst>
      <p:ext uri="{BB962C8B-B14F-4D97-AF65-F5344CB8AC3E}">
        <p14:creationId xmlns:p14="http://schemas.microsoft.com/office/powerpoint/2010/main" val="2446585452"/>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2730234522"/>
      </p:ext>
    </p:extLst>
  </p:cSld>
  <p:clrMap bg1="dk2" tx1="lt1" bg2="dk1"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8.wmf"/></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8.wmf"/></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8.wmf"/></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8.w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16.jpe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9.jpeg"/></Relationships>
</file>

<file path=ppt/slides/_rels/slide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8.wmf"/></Relationships>
</file>

<file path=ppt/slides/_rels/slide32.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notesSlide" Target="../notesSlides/notesSlide39.xml"/><Relationship Id="rId1" Type="http://schemas.openxmlformats.org/officeDocument/2006/relationships/slideLayout" Target="../slideLayouts/slideLayout1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tags" Target="../tags/tag5.xml"/><Relationship Id="rId7" Type="http://schemas.openxmlformats.org/officeDocument/2006/relationships/image" Target="../media/image32.jpe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31.png"/><Relationship Id="rId5" Type="http://schemas.openxmlformats.org/officeDocument/2006/relationships/notesSlide" Target="../notesSlides/notesSlide44.xml"/><Relationship Id="rId4" Type="http://schemas.openxmlformats.org/officeDocument/2006/relationships/slideLayout" Target="../slideLayouts/slideLayout7.xml"/><Relationship Id="rId9" Type="http://schemas.openxmlformats.org/officeDocument/2006/relationships/image" Target="../media/image34.emf"/></Relationships>
</file>

<file path=ppt/slides/_rels/slide4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8.wmf"/></Relationships>
</file>

<file path=ppt/slides/_rels/slide4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8.wmf"/></Relationships>
</file>

<file path=ppt/slides/_rels/slide4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8.wmf"/></Relationships>
</file>

<file path=ppt/slides/_rels/slide4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8.wmf"/></Relationships>
</file>

<file path=ppt/slides/_rels/slide49.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8.wmf"/><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image" Target="../media/image38.emf"/><Relationship Id="rId7" Type="http://schemas.openxmlformats.org/officeDocument/2006/relationships/image" Target="../media/image42.emf"/><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image" Target="../media/image39.emf"/></Relationships>
</file>

<file path=ppt/slides/_rels/slide5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44.jpeg"/></Relationships>
</file>

<file path=ppt/slides/_rels/slide6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7" Type="http://schemas.openxmlformats.org/officeDocument/2006/relationships/image" Target="../media/image49.jpe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8.wmf"/><Relationship Id="rId5" Type="http://schemas.openxmlformats.org/officeDocument/2006/relationships/image" Target="../media/image7.jpeg"/><Relationship Id="rId4" Type="http://schemas.openxmlformats.org/officeDocument/2006/relationships/image" Target="../media/image35.wmf"/></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8.xml"/><Relationship Id="rId1" Type="http://schemas.openxmlformats.org/officeDocument/2006/relationships/slideLayout" Target="../slideLayouts/slideLayout45.xml"/><Relationship Id="rId4" Type="http://schemas.openxmlformats.org/officeDocument/2006/relationships/image" Target="../media/image52.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50" name="Rectangle 2"/>
          <p:cNvSpPr>
            <a:spLocks noChangeArrowheads="1"/>
          </p:cNvSpPr>
          <p:nvPr/>
        </p:nvSpPr>
        <p:spPr bwMode="auto">
          <a:xfrm>
            <a:off x="822325" y="2452688"/>
            <a:ext cx="20701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70051" name="Rectangle 3"/>
          <p:cNvSpPr>
            <a:spLocks noChangeArrowheads="1"/>
          </p:cNvSpPr>
          <p:nvPr/>
        </p:nvSpPr>
        <p:spPr bwMode="auto">
          <a:xfrm>
            <a:off x="822325" y="2452688"/>
            <a:ext cx="2070100"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121859"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21861" name="Text Box 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B VAG Rounded Bold" charset="0"/>
              <a:ea typeface="ＭＳ Ｐゴシック" charset="0"/>
            </a:endParaRPr>
          </a:p>
        </p:txBody>
      </p:sp>
      <p:sp>
        <p:nvSpPr>
          <p:cNvPr id="770068" name="Rectangle 2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cs typeface="ＭＳ Ｐゴシック" charset="0"/>
              </a:rPr>
              <a:t>56</a:t>
            </a:r>
          </a:p>
        </p:txBody>
      </p:sp>
      <p:sp>
        <p:nvSpPr>
          <p:cNvPr id="121874" name="Text Box 2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Handbook pg. 24-25</a:t>
            </a:r>
          </a:p>
        </p:txBody>
      </p:sp>
      <p:sp>
        <p:nvSpPr>
          <p:cNvPr id="26" name="Rectangle 2">
            <a:extLst>
              <a:ext uri="{FF2B5EF4-FFF2-40B4-BE49-F238E27FC236}">
                <a16:creationId xmlns:a16="http://schemas.microsoft.com/office/drawing/2014/main" id="{B8FD0915-E9AE-4BD1-AB5A-CD3F2CE5743D}"/>
              </a:ext>
            </a:extLst>
          </p:cNvPr>
          <p:cNvSpPr>
            <a:spLocks noChangeArrowheads="1"/>
          </p:cNvSpPr>
          <p:nvPr/>
        </p:nvSpPr>
        <p:spPr bwMode="auto">
          <a:xfrm>
            <a:off x="822325" y="2452688"/>
            <a:ext cx="20701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27" name="Rectangle 3">
            <a:extLst>
              <a:ext uri="{FF2B5EF4-FFF2-40B4-BE49-F238E27FC236}">
                <a16:creationId xmlns:a16="http://schemas.microsoft.com/office/drawing/2014/main" id="{A3C8F9DF-DFAD-4B79-9B15-CCC73CC8C980}"/>
              </a:ext>
            </a:extLst>
          </p:cNvPr>
          <p:cNvSpPr>
            <a:spLocks noChangeArrowheads="1"/>
          </p:cNvSpPr>
          <p:nvPr/>
        </p:nvSpPr>
        <p:spPr bwMode="auto">
          <a:xfrm>
            <a:off x="822325" y="2452688"/>
            <a:ext cx="2070100"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28" name="Text Box 5">
            <a:extLst>
              <a:ext uri="{FF2B5EF4-FFF2-40B4-BE49-F238E27FC236}">
                <a16:creationId xmlns:a16="http://schemas.microsoft.com/office/drawing/2014/main" id="{EDF7859D-868E-498F-AF8E-37CE8F649E05}"/>
              </a:ext>
            </a:extLst>
          </p:cNvPr>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9" name="Text Box 7">
            <a:extLst>
              <a:ext uri="{FF2B5EF4-FFF2-40B4-BE49-F238E27FC236}">
                <a16:creationId xmlns:a16="http://schemas.microsoft.com/office/drawing/2014/main" id="{7671C30C-F36C-4EA8-9873-BBF73CB2294F}"/>
              </a:ext>
            </a:extLst>
          </p:cNvPr>
          <p:cNvSpPr txBox="1">
            <a:spLocks noChangeArrowheads="1"/>
          </p:cNvSpPr>
          <p:nvPr/>
        </p:nvSpPr>
        <p:spPr bwMode="auto">
          <a:xfrm>
            <a:off x="1487488" y="5081588"/>
            <a:ext cx="6157912" cy="7016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0" i="0" u="none" strike="noStrike" kern="1200" cap="none" spc="0" normalizeH="0" baseline="0" noProof="0">
                <a:ln>
                  <a:noFill/>
                </a:ln>
                <a:solidFill>
                  <a:srgbClr val="FFD34A"/>
                </a:solidFill>
                <a:effectLst/>
                <a:uLnTx/>
                <a:uFillTx/>
                <a:latin typeface="Comic Sans MS" pitchFamily="-107" charset="0"/>
                <a:ea typeface="ＭＳ Ｐゴシック" charset="0"/>
                <a:cs typeface="ＭＳ Ｐゴシック" charset="0"/>
              </a:rPr>
              <a:t>Joseph and His Brothers</a:t>
            </a:r>
          </a:p>
        </p:txBody>
      </p:sp>
      <p:sp>
        <p:nvSpPr>
          <p:cNvPr id="30" name="Text Box 8">
            <a:extLst>
              <a:ext uri="{FF2B5EF4-FFF2-40B4-BE49-F238E27FC236}">
                <a16:creationId xmlns:a16="http://schemas.microsoft.com/office/drawing/2014/main" id="{ADF1D3D8-5A33-422B-878E-2993A9681BFE}"/>
              </a:ext>
            </a:extLst>
          </p:cNvPr>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B VAG Rounded Bold" charset="0"/>
              <a:ea typeface="ＭＳ Ｐゴシック" charset="0"/>
            </a:endParaRPr>
          </a:p>
        </p:txBody>
      </p:sp>
      <p:pic>
        <p:nvPicPr>
          <p:cNvPr id="31" name="Picture 9">
            <a:extLst>
              <a:ext uri="{FF2B5EF4-FFF2-40B4-BE49-F238E27FC236}">
                <a16:creationId xmlns:a16="http://schemas.microsoft.com/office/drawing/2014/main" id="{63899D87-8716-43A8-8639-5543FDA3BD28}"/>
              </a:ext>
            </a:extLst>
          </p:cNvPr>
          <p:cNvPicPr>
            <a:picLocks noChangeAspect="1" noChangeArrowheads="1"/>
          </p:cNvPicPr>
          <p:nvPr/>
        </p:nvPicPr>
        <p:blipFill>
          <a:blip r:embed="rId3"/>
          <a:srcRect/>
          <a:stretch>
            <a:fillRect/>
          </a:stretch>
        </p:blipFill>
        <p:spPr bwMode="auto">
          <a:xfrm>
            <a:off x="704850" y="584200"/>
            <a:ext cx="7808913" cy="5605463"/>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42" name="Rectangle 20">
            <a:extLst>
              <a:ext uri="{FF2B5EF4-FFF2-40B4-BE49-F238E27FC236}">
                <a16:creationId xmlns:a16="http://schemas.microsoft.com/office/drawing/2014/main" id="{00DA06E1-FEB4-4BFD-99AD-302BE5A6EF17}"/>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cs typeface="ＭＳ Ｐゴシック" charset="0"/>
              </a:rPr>
              <a:t>56</a:t>
            </a:r>
          </a:p>
        </p:txBody>
      </p:sp>
      <p:sp>
        <p:nvSpPr>
          <p:cNvPr id="43" name="Text Box 21">
            <a:extLst>
              <a:ext uri="{FF2B5EF4-FFF2-40B4-BE49-F238E27FC236}">
                <a16:creationId xmlns:a16="http://schemas.microsoft.com/office/drawing/2014/main" id="{A008EBD6-2743-44B6-872C-1290EF85A7B3}"/>
              </a:ext>
            </a:extLst>
          </p:cNvPr>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Handbook pg. 24-25</a:t>
            </a:r>
          </a:p>
        </p:txBody>
      </p:sp>
      <p:sp>
        <p:nvSpPr>
          <p:cNvPr id="44" name="Text Box 22">
            <a:extLst>
              <a:ext uri="{FF2B5EF4-FFF2-40B4-BE49-F238E27FC236}">
                <a16:creationId xmlns:a16="http://schemas.microsoft.com/office/drawing/2014/main" id="{1C75B39B-CFB9-49AD-8337-D910022A019C}"/>
              </a:ext>
            </a:extLst>
          </p:cNvPr>
          <p:cNvSpPr txBox="1">
            <a:spLocks noChangeArrowheads="1"/>
          </p:cNvSpPr>
          <p:nvPr/>
        </p:nvSpPr>
        <p:spPr bwMode="auto">
          <a:xfrm>
            <a:off x="1779588" y="0"/>
            <a:ext cx="2603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تك ٤٢: ٧</a:t>
            </a:r>
            <a:endParaRPr kumimoji="0" lang="en-US" sz="12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45" name="TextBox 44">
            <a:extLst>
              <a:ext uri="{FF2B5EF4-FFF2-40B4-BE49-F238E27FC236}">
                <a16:creationId xmlns:a16="http://schemas.microsoft.com/office/drawing/2014/main" id="{BDE5068B-24F0-4074-937F-679AE74F8BB5}"/>
              </a:ext>
            </a:extLst>
          </p:cNvPr>
          <p:cNvSpPr txBox="1"/>
          <p:nvPr/>
        </p:nvSpPr>
        <p:spPr>
          <a:xfrm>
            <a:off x="1016000" y="1243088"/>
            <a:ext cx="6973888" cy="923330"/>
          </a:xfrm>
          <a:prstGeom prst="rect">
            <a:avLst/>
          </a:prstGeom>
          <a:solidFill>
            <a:schemeClr val="bg2"/>
          </a:solidFill>
        </p:spPr>
        <p:txBody>
          <a:bodyPr wrap="square" rtlCol="0">
            <a:spAutoFit/>
          </a:bodyPr>
          <a:lstStyle/>
          <a:p>
            <a:pPr lvl="0" algn="ctr"/>
            <a:r>
              <a:rPr lang="ar-JO" sz="5400" b="1" i="1" dirty="0">
                <a:solidFill>
                  <a:srgbClr val="FFFF00"/>
                </a:solidFill>
                <a:latin typeface="Arial"/>
                <a:cs typeface="Arial"/>
              </a:rPr>
              <a:t>إبراهيم- يوسف</a:t>
            </a:r>
            <a:endParaRPr kumimoji="0" lang="en-US" sz="5400" b="1" i="1" u="none" strike="noStrike" kern="1200" cap="none" spc="0" normalizeH="0" baseline="0" noProof="0" dirty="0">
              <a:ln>
                <a:noFill/>
              </a:ln>
              <a:solidFill>
                <a:srgbClr val="FFFF00"/>
              </a:solidFill>
              <a:effectLst/>
              <a:uLnTx/>
              <a:uFillTx/>
              <a:latin typeface="Arial"/>
              <a:ea typeface="+mn-ea"/>
              <a:cs typeface="Arial"/>
            </a:endParaRPr>
          </a:p>
        </p:txBody>
      </p:sp>
      <p:sp>
        <p:nvSpPr>
          <p:cNvPr id="4" name="Rectangle 3">
            <a:extLst>
              <a:ext uri="{FF2B5EF4-FFF2-40B4-BE49-F238E27FC236}">
                <a16:creationId xmlns:a16="http://schemas.microsoft.com/office/drawing/2014/main" id="{16932E39-CBD7-D8E5-C76F-34515ABE286C}"/>
              </a:ext>
            </a:extLst>
          </p:cNvPr>
          <p:cNvSpPr>
            <a:spLocks noChangeArrowheads="1"/>
          </p:cNvSpPr>
          <p:nvPr/>
        </p:nvSpPr>
        <p:spPr bwMode="auto">
          <a:xfrm>
            <a:off x="-36512" y="5229200"/>
            <a:ext cx="9252520" cy="162880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sym typeface="Times Roman" pitchFamily="2" charset="0"/>
              </a:rPr>
              <a:t>صممها د. جون فرايمان, تكساس, أمريكا</a:t>
            </a:r>
            <a:br>
              <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sym typeface="Times Roman" pitchFamily="2" charset="0"/>
              </a:rPr>
            </a:br>
            <a:r>
              <a:rPr kumimoji="0" lang="ar-SA"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sym typeface="Times Roman" pitchFamily="2" charset="0"/>
              </a:rPr>
              <a:t>تم تدريسها بواسطة الدكتور ريك جريفيث ، المؤسسة الأردنية اللاهونية</a:t>
            </a:r>
            <a:br>
              <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sym typeface="Times Roman" pitchFamily="2" charset="0"/>
              </a:rPr>
            </a:br>
            <a:r>
              <a:rPr kumimoji="0" lang="ar-SA"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sym typeface="Times Roman" pitchFamily="2" charset="0"/>
              </a:rPr>
              <a:t> جميع الملفات بعدة لغات للتحميل مجانًا في  </a:t>
            </a:r>
            <a:r>
              <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sym typeface="Times Roman" pitchFamily="2" charset="0"/>
              </a:rPr>
              <a:t> BibleStudyDownloads.org</a:t>
            </a:r>
          </a:p>
        </p:txBody>
      </p:sp>
    </p:spTree>
    <p:extLst>
      <p:ext uri="{BB962C8B-B14F-4D97-AF65-F5344CB8AC3E}">
        <p14:creationId xmlns:p14="http://schemas.microsoft.com/office/powerpoint/2010/main" val="3115749982"/>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p:cNvSpPr>
            <a:spLocks noChangeArrowheads="1"/>
          </p:cNvSpPr>
          <p:nvPr/>
        </p:nvSpPr>
        <p:spPr bwMode="auto">
          <a:xfrm>
            <a:off x="1295400" y="40211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9458" name="Text Box 5"/>
          <p:cNvSpPr txBox="1">
            <a:spLocks noChangeArrowheads="1"/>
          </p:cNvSpPr>
          <p:nvPr/>
        </p:nvSpPr>
        <p:spPr bwMode="auto">
          <a:xfrm>
            <a:off x="-523875" y="2127250"/>
            <a:ext cx="1841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0"/>
              </a:spcBef>
              <a:spcAft>
                <a:spcPct val="0"/>
              </a:spcAft>
            </a:pPr>
            <a:endParaRPr lang="en-US"/>
          </a:p>
        </p:txBody>
      </p:sp>
      <p:pic>
        <p:nvPicPr>
          <p:cNvPr id="19459"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30375" y="1108075"/>
            <a:ext cx="6781800" cy="4935538"/>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793635" name="Rectangle 35"/>
          <p:cNvSpPr>
            <a:spLocks noChangeArrowheads="1"/>
          </p:cNvSpPr>
          <p:nvPr/>
        </p:nvSpPr>
        <p:spPr bwMode="auto">
          <a:xfrm>
            <a:off x="1714500" y="1092200"/>
            <a:ext cx="6819900" cy="4965700"/>
          </a:xfrm>
          <a:prstGeom prst="rect">
            <a:avLst/>
          </a:prstGeom>
          <a:noFill/>
          <a:ln w="9525">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9461" name="Text Box 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93608" name="Rectangle 8"/>
          <p:cNvSpPr>
            <a:spLocks noChangeArrowheads="1"/>
          </p:cNvSpPr>
          <p:nvPr/>
        </p:nvSpPr>
        <p:spPr bwMode="auto">
          <a:xfrm>
            <a:off x="8056563" y="6524625"/>
            <a:ext cx="40957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07a</a:t>
            </a:r>
          </a:p>
        </p:txBody>
      </p:sp>
      <p:sp>
        <p:nvSpPr>
          <p:cNvPr id="19463" name="Text Box 9"/>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19464" name="Text Box 10"/>
          <p:cNvSpPr txBox="1">
            <a:spLocks noChangeArrowheads="1"/>
          </p:cNvSpPr>
          <p:nvPr/>
        </p:nvSpPr>
        <p:spPr bwMode="auto">
          <a:xfrm>
            <a:off x="8580775" y="6468061"/>
            <a:ext cx="38985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dirty="0">
                <a:solidFill>
                  <a:srgbClr val="FFFFFF"/>
                </a:solidFill>
              </a:rPr>
              <a:t>٤ </a:t>
            </a:r>
          </a:p>
        </p:txBody>
      </p:sp>
      <p:sp>
        <p:nvSpPr>
          <p:cNvPr id="793636" name="Rectangle 36"/>
          <p:cNvSpPr>
            <a:spLocks noChangeArrowheads="1"/>
          </p:cNvSpPr>
          <p:nvPr/>
        </p:nvSpPr>
        <p:spPr bwMode="auto">
          <a:xfrm>
            <a:off x="1676400" y="1041400"/>
            <a:ext cx="6858000" cy="5003800"/>
          </a:xfrm>
          <a:prstGeom prst="rect">
            <a:avLst/>
          </a:prstGeom>
          <a:solidFill>
            <a:srgbClr val="0A051A">
              <a:alpha val="50000"/>
            </a:srgbClr>
          </a:solidFill>
          <a:ln w="9525">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3617" name="AutoShape 17"/>
          <p:cNvSpPr>
            <a:spLocks noChangeArrowheads="1"/>
          </p:cNvSpPr>
          <p:nvPr/>
        </p:nvSpPr>
        <p:spPr bwMode="auto">
          <a:xfrm rot="18394341" flipV="1">
            <a:off x="4266407" y="658018"/>
            <a:ext cx="2921000" cy="5370513"/>
          </a:xfrm>
          <a:prstGeom prst="triangle">
            <a:avLst>
              <a:gd name="adj" fmla="val 55000"/>
            </a:avLst>
          </a:prstGeom>
          <a:noFill/>
          <a:ln w="76200">
            <a:solidFill>
              <a:schemeClr val="tx1"/>
            </a:solidFill>
            <a:miter lim="800000"/>
            <a:headEnd/>
            <a:tailEnd/>
          </a:ln>
          <a:effectLst>
            <a:outerShdw blurRad="63500" dist="71842" dir="2700000" algn="ctr" rotWithShape="0">
              <a:srgbClr val="000000">
                <a:alpha val="74998"/>
              </a:srgbClr>
            </a:outerShdw>
          </a:effectLst>
        </p:spPr>
        <p:txBody>
          <a:bodyPr rot="10800000" vert="eaVert"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pitchFamily="-107" charset="0"/>
              <a:ea typeface="ＭＳ Ｐゴシック" charset="0"/>
              <a:cs typeface="ＭＳ Ｐゴシック" charset="0"/>
            </a:endParaRPr>
          </a:p>
        </p:txBody>
      </p:sp>
      <p:sp>
        <p:nvSpPr>
          <p:cNvPr id="793620" name="Text Box 20"/>
          <p:cNvSpPr txBox="1">
            <a:spLocks noChangeArrowheads="1"/>
          </p:cNvSpPr>
          <p:nvPr/>
        </p:nvSpPr>
        <p:spPr bwMode="auto">
          <a:xfrm>
            <a:off x="1498600" y="1308100"/>
            <a:ext cx="5295900" cy="519113"/>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ar-JO" b="1" dirty="0">
                <a:solidFill>
                  <a:srgbClr val="1FFFFF"/>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اختراعات سومرية ...</a:t>
            </a:r>
            <a:endParaRPr lang="en-US" b="1" dirty="0">
              <a:solidFill>
                <a:srgbClr val="1FFFFF"/>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p:txBody>
      </p:sp>
      <p:sp>
        <p:nvSpPr>
          <p:cNvPr id="793626" name="Text Box 26"/>
          <p:cNvSpPr txBox="1">
            <a:spLocks noChangeArrowheads="1"/>
          </p:cNvSpPr>
          <p:nvPr/>
        </p:nvSpPr>
        <p:spPr bwMode="auto">
          <a:xfrm>
            <a:off x="2489200" y="1854200"/>
            <a:ext cx="5346700" cy="519113"/>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rtl="1" eaLnBrk="0" fontAlgn="base" hangingPunct="0">
              <a:spcBef>
                <a:spcPct val="50000"/>
              </a:spcBef>
              <a:spcAft>
                <a:spcPct val="0"/>
              </a:spcAft>
              <a:defRPr/>
            </a:pPr>
            <a:r>
              <a:rPr lang="ar-JO" b="1" dirty="0">
                <a:solidFill>
                  <a:srgbClr val="EEFF4B"/>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الكتابة والعجلة</a:t>
            </a:r>
            <a:endParaRPr lang="en-US" b="1" dirty="0">
              <a:solidFill>
                <a:srgbClr val="EEFF4B"/>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p:txBody>
      </p:sp>
      <p:sp>
        <p:nvSpPr>
          <p:cNvPr id="793627" name="Text Box 27"/>
          <p:cNvSpPr txBox="1">
            <a:spLocks noChangeArrowheads="1"/>
          </p:cNvSpPr>
          <p:nvPr/>
        </p:nvSpPr>
        <p:spPr bwMode="auto">
          <a:xfrm>
            <a:off x="1282700" y="2641600"/>
            <a:ext cx="3810000" cy="519113"/>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ar-JO" b="1" dirty="0">
                <a:solidFill>
                  <a:srgbClr val="1FFFFF"/>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البدايات</a:t>
            </a:r>
            <a:endParaRPr lang="en-US" b="1" dirty="0">
              <a:solidFill>
                <a:srgbClr val="1FFFFF"/>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p:txBody>
      </p:sp>
      <p:sp>
        <p:nvSpPr>
          <p:cNvPr id="793628" name="Text Box 28"/>
          <p:cNvSpPr txBox="1">
            <a:spLocks noChangeArrowheads="1"/>
          </p:cNvSpPr>
          <p:nvPr/>
        </p:nvSpPr>
        <p:spPr bwMode="auto">
          <a:xfrm>
            <a:off x="2438400" y="3606800"/>
            <a:ext cx="2730500" cy="519113"/>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ar-JO" b="1" dirty="0">
                <a:solidFill>
                  <a:srgbClr val="EEFF4B"/>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الطب</a:t>
            </a:r>
            <a:endParaRPr lang="en-US" b="1" dirty="0">
              <a:solidFill>
                <a:srgbClr val="EEFF4B"/>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p:txBody>
      </p:sp>
      <p:sp>
        <p:nvSpPr>
          <p:cNvPr id="793629" name="Text Box 29"/>
          <p:cNvSpPr txBox="1">
            <a:spLocks noChangeArrowheads="1"/>
          </p:cNvSpPr>
          <p:nvPr/>
        </p:nvSpPr>
        <p:spPr bwMode="auto">
          <a:xfrm>
            <a:off x="3111500" y="4114800"/>
            <a:ext cx="2870200" cy="519113"/>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ar-JO" b="1" dirty="0">
                <a:solidFill>
                  <a:srgbClr val="EEFF4B"/>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الفلك</a:t>
            </a:r>
            <a:endParaRPr lang="en-US" b="1" dirty="0">
              <a:solidFill>
                <a:srgbClr val="EEFF4B"/>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p:txBody>
      </p:sp>
      <p:sp>
        <p:nvSpPr>
          <p:cNvPr id="793630" name="Text Box 30"/>
          <p:cNvSpPr txBox="1">
            <a:spLocks noChangeArrowheads="1"/>
          </p:cNvSpPr>
          <p:nvPr/>
        </p:nvSpPr>
        <p:spPr bwMode="auto">
          <a:xfrm>
            <a:off x="3416300" y="4610100"/>
            <a:ext cx="3581400" cy="519113"/>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ar-JO" b="1" dirty="0">
                <a:solidFill>
                  <a:srgbClr val="EEFF4B"/>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هندسة معمارية</a:t>
            </a:r>
            <a:endParaRPr lang="en-US" b="1" dirty="0">
              <a:solidFill>
                <a:srgbClr val="EEFF4B"/>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p:txBody>
      </p:sp>
      <p:sp>
        <p:nvSpPr>
          <p:cNvPr id="793631" name="Text Box 31"/>
          <p:cNvSpPr txBox="1">
            <a:spLocks noChangeArrowheads="1"/>
          </p:cNvSpPr>
          <p:nvPr/>
        </p:nvSpPr>
        <p:spPr bwMode="auto">
          <a:xfrm>
            <a:off x="1689100" y="5334000"/>
            <a:ext cx="5346700" cy="519113"/>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ar-JO" b="1" dirty="0">
                <a:solidFill>
                  <a:srgbClr val="1FFFFF"/>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المراكز الحضرية الأبكر</a:t>
            </a:r>
            <a:endParaRPr lang="en-US" b="1" dirty="0">
              <a:solidFill>
                <a:srgbClr val="1FFFFF"/>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p:txBody>
      </p:sp>
      <p:sp>
        <p:nvSpPr>
          <p:cNvPr id="793632" name="Text Box 32"/>
          <p:cNvSpPr txBox="1">
            <a:spLocks noChangeArrowheads="1"/>
          </p:cNvSpPr>
          <p:nvPr/>
        </p:nvSpPr>
        <p:spPr bwMode="auto">
          <a:xfrm>
            <a:off x="2171700" y="3136900"/>
            <a:ext cx="1600200" cy="519113"/>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ar-JO" b="1" dirty="0">
                <a:solidFill>
                  <a:srgbClr val="EEFF4B"/>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القانون</a:t>
            </a:r>
            <a:endParaRPr lang="en-US" b="1" dirty="0">
              <a:solidFill>
                <a:srgbClr val="EEFF4B"/>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p:txBody>
      </p:sp>
      <p:sp>
        <p:nvSpPr>
          <p:cNvPr id="793619" name="Text Box 19"/>
          <p:cNvSpPr txBox="1">
            <a:spLocks noChangeArrowheads="1"/>
          </p:cNvSpPr>
          <p:nvPr/>
        </p:nvSpPr>
        <p:spPr bwMode="auto">
          <a:xfrm>
            <a:off x="1765300" y="393700"/>
            <a:ext cx="6756400" cy="701675"/>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ar-JO" sz="4000" b="1" i="1" dirty="0">
                <a:solidFill>
                  <a:srgbClr val="EEFF4B"/>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حوض بلاد الرافدين</a:t>
            </a:r>
            <a:endParaRPr lang="en-US" sz="4000" b="1" i="1" dirty="0">
              <a:solidFill>
                <a:srgbClr val="EEFF4B"/>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p:txBody>
      </p:sp>
      <p:sp>
        <p:nvSpPr>
          <p:cNvPr id="793644" name="Rectangle 44"/>
          <p:cNvSpPr>
            <a:spLocks noChangeArrowheads="1"/>
          </p:cNvSpPr>
          <p:nvPr/>
        </p:nvSpPr>
        <p:spPr bwMode="auto">
          <a:xfrm>
            <a:off x="534988" y="180975"/>
            <a:ext cx="898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dirty="0">
                <a:solidFill>
                  <a:srgbClr val="FFFF00"/>
                </a:solidFill>
                <a:latin typeface="Times" charset="0"/>
                <a:ea typeface="ＭＳ Ｐゴシック" charset="0"/>
                <a:cs typeface="ＭＳ Ｐゴシック" charset="0"/>
              </a:rPr>
              <a:t>٧</a:t>
            </a:r>
            <a:endParaRPr lang="en-US" sz="2800" dirty="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25521786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93636"/>
                                        </p:tgtEl>
                                        <p:attrNameLst>
                                          <p:attrName>style.visibility</p:attrName>
                                        </p:attrNameLst>
                                      </p:cBhvr>
                                      <p:to>
                                        <p:strVal val="visible"/>
                                      </p:to>
                                    </p:set>
                                    <p:animEffect transition="in" filter="wipe(up)">
                                      <p:cBhvr>
                                        <p:cTn id="7" dur="500"/>
                                        <p:tgtEl>
                                          <p:spTgt spid="793636"/>
                                        </p:tgtEl>
                                      </p:cBhvr>
                                    </p:animEffect>
                                  </p:childTnLst>
                                </p:cTn>
                              </p:par>
                            </p:childTnLst>
                          </p:cTn>
                        </p:par>
                        <p:par>
                          <p:cTn id="8" fill="hold" nodeType="afterGroup">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793617"/>
                                        </p:tgtEl>
                                        <p:attrNameLst>
                                          <p:attrName>style.visibility</p:attrName>
                                        </p:attrNameLst>
                                      </p:cBhvr>
                                      <p:to>
                                        <p:strVal val="visible"/>
                                      </p:to>
                                    </p:set>
                                    <p:animEffect transition="in" filter="wipe(right)">
                                      <p:cBhvr>
                                        <p:cTn id="11" dur="500"/>
                                        <p:tgtEl>
                                          <p:spTgt spid="793617"/>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93619"/>
                                        </p:tgtEl>
                                        <p:attrNameLst>
                                          <p:attrName>style.visibility</p:attrName>
                                        </p:attrNameLst>
                                      </p:cBhvr>
                                      <p:to>
                                        <p:strVal val="visible"/>
                                      </p:to>
                                    </p:set>
                                    <p:animEffect transition="in" filter="wipe(left)">
                                      <p:cBhvr>
                                        <p:cTn id="15" dur="500"/>
                                        <p:tgtEl>
                                          <p:spTgt spid="79361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93620"/>
                                        </p:tgtEl>
                                        <p:attrNameLst>
                                          <p:attrName>style.visibility</p:attrName>
                                        </p:attrNameLst>
                                      </p:cBhvr>
                                      <p:to>
                                        <p:strVal val="visible"/>
                                      </p:to>
                                    </p:set>
                                    <p:animEffect transition="in" filter="wipe(left)">
                                      <p:cBhvr>
                                        <p:cTn id="20" dur="500"/>
                                        <p:tgtEl>
                                          <p:spTgt spid="793620"/>
                                        </p:tgtEl>
                                      </p:cBhvr>
                                    </p:animEffect>
                                  </p:childTnLst>
                                </p:cTn>
                              </p:par>
                            </p:childTnLst>
                          </p:cTn>
                        </p:par>
                        <p:par>
                          <p:cTn id="21" fill="hold" nodeType="afterGroup">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793626"/>
                                        </p:tgtEl>
                                        <p:attrNameLst>
                                          <p:attrName>style.visibility</p:attrName>
                                        </p:attrNameLst>
                                      </p:cBhvr>
                                      <p:to>
                                        <p:strVal val="visible"/>
                                      </p:to>
                                    </p:set>
                                    <p:animEffect transition="in" filter="wipe(left)">
                                      <p:cBhvr>
                                        <p:cTn id="24" dur="500"/>
                                        <p:tgtEl>
                                          <p:spTgt spid="79362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93627"/>
                                        </p:tgtEl>
                                        <p:attrNameLst>
                                          <p:attrName>style.visibility</p:attrName>
                                        </p:attrNameLst>
                                      </p:cBhvr>
                                      <p:to>
                                        <p:strVal val="visible"/>
                                      </p:to>
                                    </p:set>
                                    <p:animEffect transition="in" filter="wipe(left)">
                                      <p:cBhvr>
                                        <p:cTn id="29" dur="500"/>
                                        <p:tgtEl>
                                          <p:spTgt spid="793627"/>
                                        </p:tgtEl>
                                      </p:cBhvr>
                                    </p:animEffect>
                                  </p:childTnLst>
                                </p:cTn>
                              </p:par>
                            </p:childTnLst>
                          </p:cTn>
                        </p:par>
                        <p:par>
                          <p:cTn id="30" fill="hold" nodeType="afterGroup">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793632"/>
                                        </p:tgtEl>
                                        <p:attrNameLst>
                                          <p:attrName>style.visibility</p:attrName>
                                        </p:attrNameLst>
                                      </p:cBhvr>
                                      <p:to>
                                        <p:strVal val="visible"/>
                                      </p:to>
                                    </p:set>
                                    <p:animEffect transition="in" filter="wipe(left)">
                                      <p:cBhvr>
                                        <p:cTn id="33" dur="500"/>
                                        <p:tgtEl>
                                          <p:spTgt spid="793632"/>
                                        </p:tgtEl>
                                      </p:cBhvr>
                                    </p:animEffect>
                                  </p:childTnLst>
                                </p:cTn>
                              </p:par>
                            </p:childTnLst>
                          </p:cTn>
                        </p:par>
                        <p:par>
                          <p:cTn id="34" fill="hold" nodeType="afterGroup">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793628"/>
                                        </p:tgtEl>
                                        <p:attrNameLst>
                                          <p:attrName>style.visibility</p:attrName>
                                        </p:attrNameLst>
                                      </p:cBhvr>
                                      <p:to>
                                        <p:strVal val="visible"/>
                                      </p:to>
                                    </p:set>
                                    <p:animEffect transition="in" filter="wipe(left)">
                                      <p:cBhvr>
                                        <p:cTn id="37" dur="500"/>
                                        <p:tgtEl>
                                          <p:spTgt spid="793628"/>
                                        </p:tgtEl>
                                      </p:cBhvr>
                                    </p:animEffect>
                                  </p:childTnLst>
                                </p:cTn>
                              </p:par>
                            </p:childTnLst>
                          </p:cTn>
                        </p:par>
                        <p:par>
                          <p:cTn id="38" fill="hold" nodeType="afterGroup">
                            <p:stCondLst>
                              <p:cond delay="1500"/>
                            </p:stCondLst>
                            <p:childTnLst>
                              <p:par>
                                <p:cTn id="39" presetID="22" presetClass="entr" presetSubtype="8" fill="hold" grpId="0" nodeType="afterEffect">
                                  <p:stCondLst>
                                    <p:cond delay="0"/>
                                  </p:stCondLst>
                                  <p:childTnLst>
                                    <p:set>
                                      <p:cBhvr>
                                        <p:cTn id="40" dur="1" fill="hold">
                                          <p:stCondLst>
                                            <p:cond delay="0"/>
                                          </p:stCondLst>
                                        </p:cTn>
                                        <p:tgtEl>
                                          <p:spTgt spid="793629"/>
                                        </p:tgtEl>
                                        <p:attrNameLst>
                                          <p:attrName>style.visibility</p:attrName>
                                        </p:attrNameLst>
                                      </p:cBhvr>
                                      <p:to>
                                        <p:strVal val="visible"/>
                                      </p:to>
                                    </p:set>
                                    <p:animEffect transition="in" filter="wipe(left)">
                                      <p:cBhvr>
                                        <p:cTn id="41" dur="500"/>
                                        <p:tgtEl>
                                          <p:spTgt spid="793629"/>
                                        </p:tgtEl>
                                      </p:cBhvr>
                                    </p:animEffect>
                                  </p:childTnLst>
                                </p:cTn>
                              </p:par>
                            </p:childTnLst>
                          </p:cTn>
                        </p:par>
                        <p:par>
                          <p:cTn id="42" fill="hold" nodeType="afterGroup">
                            <p:stCondLst>
                              <p:cond delay="2000"/>
                            </p:stCondLst>
                            <p:childTnLst>
                              <p:par>
                                <p:cTn id="43" presetID="22" presetClass="entr" presetSubtype="8" fill="hold" grpId="0" nodeType="afterEffect">
                                  <p:stCondLst>
                                    <p:cond delay="0"/>
                                  </p:stCondLst>
                                  <p:childTnLst>
                                    <p:set>
                                      <p:cBhvr>
                                        <p:cTn id="44" dur="1" fill="hold">
                                          <p:stCondLst>
                                            <p:cond delay="0"/>
                                          </p:stCondLst>
                                        </p:cTn>
                                        <p:tgtEl>
                                          <p:spTgt spid="793630"/>
                                        </p:tgtEl>
                                        <p:attrNameLst>
                                          <p:attrName>style.visibility</p:attrName>
                                        </p:attrNameLst>
                                      </p:cBhvr>
                                      <p:to>
                                        <p:strVal val="visible"/>
                                      </p:to>
                                    </p:set>
                                    <p:animEffect transition="in" filter="wipe(left)">
                                      <p:cBhvr>
                                        <p:cTn id="45" dur="500"/>
                                        <p:tgtEl>
                                          <p:spTgt spid="793630"/>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93631"/>
                                        </p:tgtEl>
                                        <p:attrNameLst>
                                          <p:attrName>style.visibility</p:attrName>
                                        </p:attrNameLst>
                                      </p:cBhvr>
                                      <p:to>
                                        <p:strVal val="visible"/>
                                      </p:to>
                                    </p:set>
                                    <p:animEffect transition="in" filter="wipe(left)">
                                      <p:cBhvr>
                                        <p:cTn id="50" dur="500"/>
                                        <p:tgtEl>
                                          <p:spTgt spid="793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3636" grpId="0" animBg="1"/>
      <p:bldP spid="793617" grpId="0" animBg="1" autoUpdateAnimBg="0"/>
      <p:bldP spid="793620" grpId="0" autoUpdateAnimBg="0"/>
      <p:bldP spid="793626" grpId="0" autoUpdateAnimBg="0"/>
      <p:bldP spid="793627" grpId="0" autoUpdateAnimBg="0"/>
      <p:bldP spid="793628" grpId="0" autoUpdateAnimBg="0"/>
      <p:bldP spid="793629" grpId="0" autoUpdateAnimBg="0"/>
      <p:bldP spid="793630" grpId="0" autoUpdateAnimBg="0"/>
      <p:bldP spid="793631" grpId="0" autoUpdateAnimBg="0"/>
      <p:bldP spid="793632" grpId="0" autoUpdateAnimBg="0"/>
      <p:bldP spid="793619"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3"/>
          <p:cNvSpPr txBox="1">
            <a:spLocks noChangeArrowheads="1"/>
          </p:cNvSpPr>
          <p:nvPr/>
        </p:nvSpPr>
        <p:spPr bwMode="auto">
          <a:xfrm>
            <a:off x="-523875" y="2127250"/>
            <a:ext cx="1841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0"/>
              </a:spcBef>
              <a:spcAft>
                <a:spcPct val="0"/>
              </a:spcAft>
            </a:pPr>
            <a:endParaRPr lang="en-US"/>
          </a:p>
        </p:txBody>
      </p:sp>
      <p:sp>
        <p:nvSpPr>
          <p:cNvPr id="21506" name="Text Box 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80294" name="Rectangle 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08</a:t>
            </a:r>
          </a:p>
        </p:txBody>
      </p:sp>
      <p:sp>
        <p:nvSpPr>
          <p:cNvPr id="21508" name="Text Box 7"/>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780296" name="Text Box 8"/>
          <p:cNvSpPr txBox="1">
            <a:spLocks noChangeArrowheads="1"/>
          </p:cNvSpPr>
          <p:nvPr/>
        </p:nvSpPr>
        <p:spPr bwMode="auto">
          <a:xfrm>
            <a:off x="-338138" y="1798638"/>
            <a:ext cx="184150" cy="519112"/>
          </a:xfrm>
          <a:prstGeom prst="rect">
            <a:avLst/>
          </a:prstGeom>
          <a:noFill/>
          <a:ln w="9525">
            <a:noFill/>
            <a:miter lim="800000"/>
            <a:headEnd/>
            <a:tailEnd/>
          </a:ln>
          <a:effectLst/>
        </p:spPr>
        <p:txBody>
          <a:bodyPr wrap="none">
            <a:spAutoFit/>
            <a:flatTx/>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pitchFamily="-107" charset="0"/>
              <a:ea typeface="ＭＳ Ｐゴシック" charset="0"/>
              <a:cs typeface="ＭＳ Ｐゴシック" charset="0"/>
            </a:endParaRPr>
          </a:p>
        </p:txBody>
      </p:sp>
      <p:grpSp>
        <p:nvGrpSpPr>
          <p:cNvPr id="21510" name="Group 15"/>
          <p:cNvGrpSpPr>
            <a:grpSpLocks/>
          </p:cNvGrpSpPr>
          <p:nvPr/>
        </p:nvGrpSpPr>
        <p:grpSpPr bwMode="auto">
          <a:xfrm>
            <a:off x="592138" y="0"/>
            <a:ext cx="7854950" cy="6496050"/>
            <a:chOff x="373" y="0"/>
            <a:chExt cx="4948" cy="4092"/>
          </a:xfrm>
        </p:grpSpPr>
        <p:sp>
          <p:nvSpPr>
            <p:cNvPr id="780292" name="Text Box 4"/>
            <p:cNvSpPr txBox="1">
              <a:spLocks noChangeArrowheads="1"/>
            </p:cNvSpPr>
            <p:nvPr/>
          </p:nvSpPr>
          <p:spPr bwMode="auto">
            <a:xfrm>
              <a:off x="1120" y="0"/>
              <a:ext cx="1448" cy="17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ar-JO" sz="1200" b="1" dirty="0">
                  <a:solidFill>
                    <a:srgbClr val="FFFFFF"/>
                  </a:solidFill>
                  <a:latin typeface="Accordance" panose="00000400000000000000" pitchFamily="2" charset="-79"/>
                  <a:ea typeface="Accordance" panose="00000400000000000000" pitchFamily="2" charset="-79"/>
                  <a:cs typeface="Accordance" panose="00000400000000000000" pitchFamily="2" charset="-79"/>
                </a:rPr>
                <a:t>تك ١٠: ١٠، ١١: ٢٨ </a:t>
              </a:r>
              <a:endParaRPr lang="en-US" sz="1200" b="1" dirty="0">
                <a:solidFill>
                  <a:srgbClr val="FFFFFF"/>
                </a:solidFill>
                <a:latin typeface="Accordance" panose="00000400000000000000" pitchFamily="2" charset="-79"/>
                <a:ea typeface="Accordance" panose="00000400000000000000" pitchFamily="2" charset="-79"/>
                <a:cs typeface="Accordance" panose="00000400000000000000" pitchFamily="2" charset="-79"/>
              </a:endParaRPr>
            </a:p>
          </p:txBody>
        </p:sp>
        <p:pic>
          <p:nvPicPr>
            <p:cNvPr id="21513" name="Picture 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 y="394"/>
              <a:ext cx="4948" cy="3537"/>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780300" name="Rectangle 12"/>
            <p:cNvSpPr>
              <a:spLocks noChangeArrowheads="1"/>
            </p:cNvSpPr>
            <p:nvPr/>
          </p:nvSpPr>
          <p:spPr bwMode="auto">
            <a:xfrm>
              <a:off x="1026" y="3178"/>
              <a:ext cx="3888" cy="914"/>
            </a:xfrm>
            <a:prstGeom prst="rect">
              <a:avLst/>
            </a:prstGeom>
            <a:solidFill>
              <a:schemeClr val="folHlink"/>
            </a:solidFill>
            <a:ln w="5080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80301" name="Rectangle 13"/>
          <p:cNvSpPr>
            <a:spLocks noChangeArrowheads="1"/>
          </p:cNvSpPr>
          <p:nvPr/>
        </p:nvSpPr>
        <p:spPr bwMode="auto">
          <a:xfrm>
            <a:off x="1865313" y="5243513"/>
            <a:ext cx="5605462" cy="803297"/>
          </a:xfrm>
          <a:prstGeom prst="rect">
            <a:avLst/>
          </a:prstGeom>
          <a:noFill/>
          <a:ln w="12700">
            <a:noFill/>
            <a:miter lim="800000"/>
            <a:headEnd/>
            <a:tailEnd/>
          </a:ln>
          <a:effectLst/>
        </p:spPr>
        <p:txBody>
          <a:bodyPr>
            <a:spAutoFit/>
          </a:bodyPr>
          <a:lstStyle/>
          <a:p>
            <a:pPr algn="ctr" defTabSz="914400" eaLnBrk="0" fontAlgn="base" hangingPunct="0">
              <a:lnSpc>
                <a:spcPct val="80000"/>
              </a:lnSpc>
              <a:spcBef>
                <a:spcPct val="0"/>
              </a:spcBef>
              <a:spcAft>
                <a:spcPct val="0"/>
              </a:spcAft>
              <a:defRPr/>
            </a:pPr>
            <a:r>
              <a:rPr lang="ar-JO" sz="2800" b="1" dirty="0">
                <a:solidFill>
                  <a:srgbClr val="790015"/>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rPr>
              <a:t>نموذج لبُرج"زقورة" في</a:t>
            </a:r>
          </a:p>
          <a:p>
            <a:pPr algn="ctr" defTabSz="914400" eaLnBrk="0" fontAlgn="base" hangingPunct="0">
              <a:lnSpc>
                <a:spcPct val="80000"/>
              </a:lnSpc>
              <a:spcBef>
                <a:spcPct val="0"/>
              </a:spcBef>
              <a:spcAft>
                <a:spcPct val="0"/>
              </a:spcAft>
              <a:defRPr/>
            </a:pPr>
            <a:r>
              <a:rPr lang="ar-JO" sz="2800" b="1" dirty="0">
                <a:solidFill>
                  <a:srgbClr val="790015"/>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rPr>
              <a:t>أور القديمة للكلدان في العراق اليوم</a:t>
            </a:r>
            <a:endParaRPr lang="en-US" sz="2800" b="1" dirty="0">
              <a:solidFill>
                <a:srgbClr val="790015"/>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endParaRPr>
          </a:p>
        </p:txBody>
      </p:sp>
    </p:spTree>
    <p:extLst>
      <p:ext uri="{BB962C8B-B14F-4D97-AF65-F5344CB8AC3E}">
        <p14:creationId xmlns:p14="http://schemas.microsoft.com/office/powerpoint/2010/main" val="3604279209"/>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 Box 2"/>
          <p:cNvSpPr txBox="1">
            <a:spLocks noChangeArrowheads="1"/>
          </p:cNvSpPr>
          <p:nvPr/>
        </p:nvSpPr>
        <p:spPr bwMode="auto">
          <a:xfrm>
            <a:off x="-523875" y="2127250"/>
            <a:ext cx="1841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0"/>
              </a:spcBef>
              <a:spcAft>
                <a:spcPct val="0"/>
              </a:spcAft>
            </a:pPr>
            <a:endParaRPr lang="en-US"/>
          </a:p>
        </p:txBody>
      </p:sp>
      <p:sp>
        <p:nvSpPr>
          <p:cNvPr id="786435" name="Text Box 3"/>
          <p:cNvSpPr txBox="1">
            <a:spLocks noChangeArrowheads="1"/>
          </p:cNvSpPr>
          <p:nvPr/>
        </p:nvSpPr>
        <p:spPr bwMode="auto">
          <a:xfrm>
            <a:off x="1778000" y="0"/>
            <a:ext cx="22987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endParaRPr lang="en-US" sz="1200" b="1">
              <a:solidFill>
                <a:srgbClr val="FFFFFF"/>
              </a:solidFill>
              <a:latin typeface="Comic Sans MS" pitchFamily="-107" charset="0"/>
              <a:ea typeface="ＭＳ Ｐゴシック" charset="0"/>
              <a:cs typeface="ＭＳ Ｐゴシック" charset="0"/>
            </a:endParaRPr>
          </a:p>
        </p:txBody>
      </p:sp>
      <p:sp>
        <p:nvSpPr>
          <p:cNvPr id="23555" name="Text Box 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86437" name="Rectangle 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09</a:t>
            </a:r>
          </a:p>
        </p:txBody>
      </p:sp>
      <p:sp>
        <p:nvSpPr>
          <p:cNvPr id="23557" name="Text Box 6"/>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786439" name="Text Box 7"/>
          <p:cNvSpPr txBox="1">
            <a:spLocks noChangeArrowheads="1"/>
          </p:cNvSpPr>
          <p:nvPr/>
        </p:nvSpPr>
        <p:spPr bwMode="auto">
          <a:xfrm>
            <a:off x="-338138" y="1798638"/>
            <a:ext cx="184150" cy="519112"/>
          </a:xfrm>
          <a:prstGeom prst="rect">
            <a:avLst/>
          </a:prstGeom>
          <a:noFill/>
          <a:ln w="9525">
            <a:noFill/>
            <a:miter lim="800000"/>
            <a:headEnd/>
            <a:tailEnd/>
          </a:ln>
          <a:effectLst/>
        </p:spPr>
        <p:txBody>
          <a:bodyPr wrap="none">
            <a:spAutoFit/>
            <a:flatTx/>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pitchFamily="-107" charset="0"/>
              <a:ea typeface="ＭＳ Ｐゴシック" charset="0"/>
              <a:cs typeface="ＭＳ Ｐゴシック" charset="0"/>
            </a:endParaRPr>
          </a:p>
        </p:txBody>
      </p:sp>
      <p:pic>
        <p:nvPicPr>
          <p:cNvPr id="23559" name="Picture 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2138" y="625475"/>
            <a:ext cx="7854950" cy="5614988"/>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786444" name="Rectangle 12"/>
          <p:cNvSpPr>
            <a:spLocks noChangeArrowheads="1"/>
          </p:cNvSpPr>
          <p:nvPr/>
        </p:nvSpPr>
        <p:spPr bwMode="auto">
          <a:xfrm>
            <a:off x="585788" y="615950"/>
            <a:ext cx="7870825" cy="5624513"/>
          </a:xfrm>
          <a:prstGeom prst="rect">
            <a:avLst/>
          </a:prstGeom>
          <a:solidFill>
            <a:schemeClr val="bg2">
              <a:alpha val="50000"/>
            </a:schemeClr>
          </a:solidFill>
          <a:ln w="9525">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6443" name="Rectangle 11"/>
          <p:cNvSpPr>
            <a:spLocks noChangeArrowheads="1"/>
          </p:cNvSpPr>
          <p:nvPr/>
        </p:nvSpPr>
        <p:spPr bwMode="auto">
          <a:xfrm>
            <a:off x="596900" y="835025"/>
            <a:ext cx="7904163" cy="3413755"/>
          </a:xfrm>
          <a:prstGeom prst="rect">
            <a:avLst/>
          </a:prstGeom>
          <a:noFill/>
          <a:ln w="12700">
            <a:noFill/>
            <a:miter lim="800000"/>
            <a:headEnd/>
            <a:tailEnd/>
          </a:ln>
          <a:effectLst/>
        </p:spPr>
        <p:txBody>
          <a:bodyPr lIns="90487" tIns="44450" rIns="90487" bIns="44450">
            <a:spAutoFit/>
          </a:bodyPr>
          <a:lstStyle/>
          <a:p>
            <a:pPr algn="r" defTabSz="914400" rtl="1" eaLnBrk="0" fontAlgn="base" hangingPunct="0">
              <a:spcBef>
                <a:spcPct val="0"/>
              </a:spcBef>
              <a:spcAft>
                <a:spcPct val="0"/>
              </a:spcAft>
              <a:defRPr/>
            </a:pPr>
            <a:r>
              <a:rPr lang="ar-JO" sz="3600" b="1" dirty="0">
                <a:solidFill>
                  <a:srgbClr val="FAFD00"/>
                </a:solidFill>
                <a:effectLst>
                  <a:outerShdw blurRad="50800" dist="63500" dir="2700000" algn="tl" rotWithShape="0">
                    <a:srgbClr val="000000"/>
                  </a:outerShdw>
                </a:effectLst>
                <a:latin typeface="Accordance" panose="00000400000000000000" pitchFamily="2" charset="-79"/>
                <a:ea typeface="Accordance" panose="00000400000000000000" pitchFamily="2" charset="-79"/>
                <a:cs typeface="Accordance" panose="00000400000000000000" pitchFamily="2" charset="-79"/>
              </a:rPr>
              <a:t>عائلة إبراهيم</a:t>
            </a:r>
            <a:endParaRPr lang="en-US" sz="3600" b="1" dirty="0">
              <a:solidFill>
                <a:srgbClr val="FAFD00"/>
              </a:solidFill>
              <a:effectLst>
                <a:outerShdw blurRad="50800" dist="63500" dir="2700000" algn="tl" rotWithShape="0">
                  <a:srgbClr val="000000"/>
                </a:outerShdw>
              </a:effectLst>
              <a:latin typeface="Accordance" panose="00000400000000000000" pitchFamily="2" charset="-79"/>
              <a:ea typeface="Accordance" panose="00000400000000000000" pitchFamily="2" charset="-79"/>
              <a:cs typeface="Accordance" panose="00000400000000000000" pitchFamily="2" charset="-79"/>
            </a:endParaRPr>
          </a:p>
          <a:p>
            <a:pPr defTabSz="914400" eaLnBrk="0" fontAlgn="base" hangingPunct="0">
              <a:spcBef>
                <a:spcPct val="0"/>
              </a:spcBef>
              <a:spcAft>
                <a:spcPct val="0"/>
              </a:spcAft>
              <a:defRPr/>
            </a:pPr>
            <a:endParaRPr lang="en-US" sz="3600" b="1" dirty="0">
              <a:solidFill>
                <a:srgbClr val="FAFD00"/>
              </a:solidFill>
              <a:effectLst>
                <a:outerShdw blurRad="50800" dist="63500" dir="2700000" algn="tl" rotWithShape="0">
                  <a:srgbClr val="000000"/>
                </a:outerShdw>
              </a:effectLst>
              <a:latin typeface="Helvetica" charset="0"/>
              <a:ea typeface="ＭＳ Ｐゴシック" charset="0"/>
              <a:cs typeface="ＭＳ Ｐゴシック" charset="0"/>
            </a:endParaRPr>
          </a:p>
          <a:p>
            <a:pPr algn="r" defTabSz="914400" rtl="1" eaLnBrk="0" fontAlgn="base" hangingPunct="0">
              <a:spcBef>
                <a:spcPct val="0"/>
              </a:spcBef>
              <a:spcAft>
                <a:spcPct val="0"/>
              </a:spcAft>
              <a:defRPr/>
            </a:pPr>
            <a:r>
              <a:rPr lang="ar-JO" sz="3600" b="1" dirty="0">
                <a:solidFill>
                  <a:srgbClr val="FAFD00"/>
                </a:solidFill>
                <a:effectLst>
                  <a:outerShdw blurRad="50800" dist="63500" dir="2700000" algn="tl" rotWithShape="0">
                    <a:srgbClr val="000000"/>
                  </a:outerShdw>
                </a:effectLst>
                <a:latin typeface="Accordance" panose="00000400000000000000" pitchFamily="2" charset="-79"/>
                <a:ea typeface="Accordance" panose="00000400000000000000" pitchFamily="2" charset="-79"/>
                <a:cs typeface="Accordance" panose="00000400000000000000" pitchFamily="2" charset="-79"/>
              </a:rPr>
              <a:t>• تارح </a:t>
            </a:r>
            <a:r>
              <a:rPr lang="ar-JO" sz="3600" b="1" dirty="0">
                <a:effectLst>
                  <a:outerShdw blurRad="50800" dist="63500" dir="2700000" algn="tl" rotWithShape="0">
                    <a:srgbClr val="000000"/>
                  </a:outerShdw>
                </a:effectLst>
                <a:latin typeface="Accordance" panose="00000400000000000000" pitchFamily="2" charset="-79"/>
                <a:ea typeface="Accordance" panose="00000400000000000000" pitchFamily="2" charset="-79"/>
                <a:cs typeface="Accordance" panose="00000400000000000000" pitchFamily="2" charset="-79"/>
              </a:rPr>
              <a:t>(الأب)</a:t>
            </a:r>
            <a:endParaRPr lang="en-US" sz="3600" b="1" dirty="0">
              <a:effectLst>
                <a:outerShdw blurRad="50800" dist="63500" dir="2700000" algn="tl" rotWithShape="0">
                  <a:srgbClr val="000000"/>
                </a:outerShdw>
              </a:effectLst>
              <a:latin typeface="Accordance" panose="00000400000000000000" pitchFamily="2" charset="-79"/>
              <a:ea typeface="Accordance" panose="00000400000000000000" pitchFamily="2" charset="-79"/>
              <a:cs typeface="Accordance" panose="00000400000000000000" pitchFamily="2" charset="-79"/>
            </a:endParaRPr>
          </a:p>
          <a:p>
            <a:pPr algn="r" defTabSz="914400" rtl="1" eaLnBrk="0" fontAlgn="base" hangingPunct="0">
              <a:spcBef>
                <a:spcPct val="0"/>
              </a:spcBef>
              <a:spcAft>
                <a:spcPct val="0"/>
              </a:spcAft>
              <a:defRPr/>
            </a:pPr>
            <a:r>
              <a:rPr lang="ar-JO" sz="3600" b="1" dirty="0">
                <a:solidFill>
                  <a:srgbClr val="FAFD00"/>
                </a:solidFill>
                <a:effectLst>
                  <a:outerShdw blurRad="50800" dist="63500" dir="2700000" algn="tl" rotWithShape="0">
                    <a:srgbClr val="000000"/>
                  </a:outerShdw>
                </a:effectLst>
                <a:latin typeface="Accordance" panose="00000400000000000000" pitchFamily="2" charset="-79"/>
                <a:ea typeface="Accordance" panose="00000400000000000000" pitchFamily="2" charset="-79"/>
                <a:cs typeface="Accordance" panose="00000400000000000000" pitchFamily="2" charset="-79"/>
              </a:rPr>
              <a:t>• إبراهيم </a:t>
            </a:r>
            <a:r>
              <a:rPr lang="ar-JO" sz="3600" b="1" dirty="0">
                <a:effectLst>
                  <a:outerShdw blurRad="50800" dist="63500" dir="2700000" algn="tl" rotWithShape="0">
                    <a:srgbClr val="000000"/>
                  </a:outerShdw>
                </a:effectLst>
                <a:latin typeface="Accordance" panose="00000400000000000000" pitchFamily="2" charset="-79"/>
                <a:ea typeface="Accordance" panose="00000400000000000000" pitchFamily="2" charset="-79"/>
                <a:cs typeface="Accordance" panose="00000400000000000000" pitchFamily="2" charset="-79"/>
              </a:rPr>
              <a:t>(إبرام)</a:t>
            </a:r>
            <a:endParaRPr lang="en-US" sz="3600" b="1" dirty="0">
              <a:effectLst>
                <a:outerShdw blurRad="50800" dist="63500" dir="2700000" algn="tl" rotWithShape="0">
                  <a:srgbClr val="000000"/>
                </a:outerShdw>
              </a:effectLst>
              <a:latin typeface="Accordance" panose="00000400000000000000" pitchFamily="2" charset="-79"/>
              <a:ea typeface="Accordance" panose="00000400000000000000" pitchFamily="2" charset="-79"/>
              <a:cs typeface="Accordance" panose="00000400000000000000" pitchFamily="2" charset="-79"/>
            </a:endParaRPr>
          </a:p>
          <a:p>
            <a:pPr algn="r" defTabSz="914400" rtl="1" eaLnBrk="0" fontAlgn="base" hangingPunct="0">
              <a:spcBef>
                <a:spcPct val="0"/>
              </a:spcBef>
              <a:spcAft>
                <a:spcPct val="0"/>
              </a:spcAft>
              <a:defRPr/>
            </a:pPr>
            <a:r>
              <a:rPr lang="ar-JO" sz="3600" b="1" dirty="0">
                <a:solidFill>
                  <a:srgbClr val="FAFD00"/>
                </a:solidFill>
                <a:effectLst>
                  <a:outerShdw blurRad="50800" dist="63500" dir="2700000" algn="tl" rotWithShape="0">
                    <a:srgbClr val="000000"/>
                  </a:outerShdw>
                </a:effectLst>
                <a:latin typeface="Accordance" panose="00000400000000000000" pitchFamily="2" charset="-79"/>
                <a:ea typeface="Accordance" panose="00000400000000000000" pitchFamily="2" charset="-79"/>
                <a:cs typeface="Accordance" panose="00000400000000000000" pitchFamily="2" charset="-79"/>
              </a:rPr>
              <a:t>• سارة </a:t>
            </a:r>
            <a:r>
              <a:rPr lang="ar-JO" sz="3600" b="1" dirty="0">
                <a:effectLst>
                  <a:outerShdw blurRad="50800" dist="63500" dir="2700000" algn="tl" rotWithShape="0">
                    <a:srgbClr val="000000"/>
                  </a:outerShdw>
                </a:effectLst>
                <a:latin typeface="Accordance" panose="00000400000000000000" pitchFamily="2" charset="-79"/>
                <a:ea typeface="Accordance" panose="00000400000000000000" pitchFamily="2" charset="-79"/>
                <a:cs typeface="Accordance" panose="00000400000000000000" pitchFamily="2" charset="-79"/>
              </a:rPr>
              <a:t>(زوجته ، ساراي</a:t>
            </a:r>
            <a:r>
              <a:rPr lang="en-US" sz="3600" b="1" dirty="0">
                <a:effectLst>
                  <a:outerShdw blurRad="50800" dist="63500" dir="2700000" algn="tl" rotWithShape="0">
                    <a:srgbClr val="000000"/>
                  </a:outerShdw>
                </a:effectLst>
                <a:latin typeface="Accordance" panose="00000400000000000000" pitchFamily="2" charset="-79"/>
                <a:ea typeface="Accordance" panose="00000400000000000000" pitchFamily="2" charset="-79"/>
                <a:cs typeface="Accordance" panose="00000400000000000000" pitchFamily="2" charset="-79"/>
              </a:rPr>
              <a:t>(</a:t>
            </a:r>
          </a:p>
          <a:p>
            <a:pPr algn="r" defTabSz="914400" rtl="1" eaLnBrk="0" fontAlgn="base" hangingPunct="0">
              <a:spcBef>
                <a:spcPct val="0"/>
              </a:spcBef>
              <a:spcAft>
                <a:spcPct val="0"/>
              </a:spcAft>
              <a:defRPr/>
            </a:pPr>
            <a:r>
              <a:rPr lang="ar-JO" sz="3600" b="1" dirty="0">
                <a:solidFill>
                  <a:srgbClr val="FAFD00"/>
                </a:solidFill>
                <a:effectLst>
                  <a:outerShdw blurRad="50800" dist="63500" dir="2700000" algn="tl" rotWithShape="0">
                    <a:srgbClr val="000000"/>
                  </a:outerShdw>
                </a:effectLst>
                <a:latin typeface="Accordance" panose="00000400000000000000" pitchFamily="2" charset="-79"/>
                <a:ea typeface="Accordance" panose="00000400000000000000" pitchFamily="2" charset="-79"/>
                <a:cs typeface="Accordance" panose="00000400000000000000" pitchFamily="2" charset="-79"/>
              </a:rPr>
              <a:t>• لوط </a:t>
            </a:r>
            <a:r>
              <a:rPr lang="ar-JO" sz="3600" b="1" dirty="0">
                <a:effectLst>
                  <a:outerShdw blurRad="50800" dist="63500" dir="2700000" algn="tl" rotWithShape="0">
                    <a:srgbClr val="000000"/>
                  </a:outerShdw>
                </a:effectLst>
                <a:latin typeface="Accordance" panose="00000400000000000000" pitchFamily="2" charset="-79"/>
                <a:ea typeface="Accordance" panose="00000400000000000000" pitchFamily="2" charset="-79"/>
                <a:cs typeface="Accordance" panose="00000400000000000000" pitchFamily="2" charset="-79"/>
              </a:rPr>
              <a:t>(ابن أخ إبراهيم)</a:t>
            </a:r>
            <a:endParaRPr lang="en-US" sz="3200" b="1" i="1" dirty="0">
              <a:effectLst>
                <a:outerShdw blurRad="50800" dist="63500" dir="2700000" algn="tl" rotWithShape="0">
                  <a:srgbClr val="000000"/>
                </a:outerShdw>
              </a:effectLst>
              <a:latin typeface="Accordance" panose="00000400000000000000" pitchFamily="2" charset="-79"/>
              <a:ea typeface="Accordance" panose="00000400000000000000" pitchFamily="2" charset="-79"/>
              <a:cs typeface="Accordance" panose="00000400000000000000" pitchFamily="2" charset="-79"/>
            </a:endParaRPr>
          </a:p>
        </p:txBody>
      </p:sp>
      <p:sp>
        <p:nvSpPr>
          <p:cNvPr id="786445" name="Text Box 13"/>
          <p:cNvSpPr txBox="1">
            <a:spLocks noChangeArrowheads="1"/>
          </p:cNvSpPr>
          <p:nvPr/>
        </p:nvSpPr>
        <p:spPr bwMode="auto">
          <a:xfrm>
            <a:off x="1776413" y="0"/>
            <a:ext cx="17526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ar-JO" sz="1200" b="1" dirty="0">
                <a:solidFill>
                  <a:srgbClr val="FFFFFF"/>
                </a:solidFill>
                <a:latin typeface="Accordance" panose="00000400000000000000" pitchFamily="2" charset="-79"/>
                <a:ea typeface="Accordance" panose="00000400000000000000" pitchFamily="2" charset="-79"/>
                <a:cs typeface="Accordance" panose="00000400000000000000" pitchFamily="2" charset="-79"/>
              </a:rPr>
              <a:t>تك: ١١: ٣١</a:t>
            </a:r>
            <a:endParaRPr lang="en-US" sz="1200" b="1" dirty="0">
              <a:solidFill>
                <a:srgbClr val="FFFFFF"/>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23563" name="Text Box 14"/>
          <p:cNvSpPr txBox="1">
            <a:spLocks noChangeArrowheads="1"/>
          </p:cNvSpPr>
          <p:nvPr/>
        </p:nvSpPr>
        <p:spPr bwMode="auto">
          <a:xfrm>
            <a:off x="8640763" y="6454775"/>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dirty="0">
                <a:solidFill>
                  <a:srgbClr val="FFFFFF"/>
                </a:solidFill>
              </a:rPr>
              <a:t>٥</a:t>
            </a:r>
          </a:p>
        </p:txBody>
      </p:sp>
    </p:spTree>
    <p:extLst>
      <p:ext uri="{BB962C8B-B14F-4D97-AF65-F5344CB8AC3E}">
        <p14:creationId xmlns:p14="http://schemas.microsoft.com/office/powerpoint/2010/main" val="31762575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86443">
                                            <p:txEl>
                                              <p:pRg st="0" end="0"/>
                                            </p:txEl>
                                          </p:spTgt>
                                        </p:tgtEl>
                                        <p:attrNameLst>
                                          <p:attrName>style.visibility</p:attrName>
                                        </p:attrNameLst>
                                      </p:cBhvr>
                                      <p:to>
                                        <p:strVal val="visible"/>
                                      </p:to>
                                    </p:set>
                                    <p:animEffect transition="in" filter="box(out)">
                                      <p:cBhvr>
                                        <p:cTn id="7" dur="500"/>
                                        <p:tgtEl>
                                          <p:spTgt spid="7864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1" nodeType="clickEffect">
                                  <p:stCondLst>
                                    <p:cond delay="0"/>
                                  </p:stCondLst>
                                  <p:childTnLst>
                                    <p:set>
                                      <p:cBhvr>
                                        <p:cTn id="11" dur="1" fill="hold">
                                          <p:stCondLst>
                                            <p:cond delay="0"/>
                                          </p:stCondLst>
                                        </p:cTn>
                                        <p:tgtEl>
                                          <p:spTgt spid="786443">
                                            <p:txEl>
                                              <p:pRg st="2" end="2"/>
                                            </p:txEl>
                                          </p:spTgt>
                                        </p:tgtEl>
                                        <p:attrNameLst>
                                          <p:attrName>style.visibility</p:attrName>
                                        </p:attrNameLst>
                                      </p:cBhvr>
                                      <p:to>
                                        <p:strVal val="visible"/>
                                      </p:to>
                                    </p:set>
                                    <p:anim calcmode="lin" valueType="num">
                                      <p:cBhvr>
                                        <p:cTn id="12" dur="1000" fill="hold"/>
                                        <p:tgtEl>
                                          <p:spTgt spid="786443">
                                            <p:txEl>
                                              <p:pRg st="2" end="2"/>
                                            </p:txEl>
                                          </p:spTgt>
                                        </p:tgtEl>
                                        <p:attrNameLst>
                                          <p:attrName>ppt_w</p:attrName>
                                        </p:attrNameLst>
                                      </p:cBhvr>
                                      <p:tavLst>
                                        <p:tav tm="0">
                                          <p:val>
                                            <p:strVal val="#ppt_w*0.70"/>
                                          </p:val>
                                        </p:tav>
                                        <p:tav tm="100000">
                                          <p:val>
                                            <p:strVal val="#ppt_w"/>
                                          </p:val>
                                        </p:tav>
                                      </p:tavLst>
                                    </p:anim>
                                    <p:anim calcmode="lin" valueType="num">
                                      <p:cBhvr>
                                        <p:cTn id="13" dur="1000" fill="hold"/>
                                        <p:tgtEl>
                                          <p:spTgt spid="786443">
                                            <p:txEl>
                                              <p:pRg st="2" end="2"/>
                                            </p:txEl>
                                          </p:spTgt>
                                        </p:tgtEl>
                                        <p:attrNameLst>
                                          <p:attrName>ppt_h</p:attrName>
                                        </p:attrNameLst>
                                      </p:cBhvr>
                                      <p:tavLst>
                                        <p:tav tm="0">
                                          <p:val>
                                            <p:strVal val="#ppt_h"/>
                                          </p:val>
                                        </p:tav>
                                        <p:tav tm="100000">
                                          <p:val>
                                            <p:strVal val="#ppt_h"/>
                                          </p:val>
                                        </p:tav>
                                      </p:tavLst>
                                    </p:anim>
                                    <p:animEffect transition="in" filter="fade">
                                      <p:cBhvr>
                                        <p:cTn id="14" dur="1000"/>
                                        <p:tgtEl>
                                          <p:spTgt spid="78644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1" nodeType="clickEffect">
                                  <p:stCondLst>
                                    <p:cond delay="0"/>
                                  </p:stCondLst>
                                  <p:childTnLst>
                                    <p:set>
                                      <p:cBhvr>
                                        <p:cTn id="18" dur="1" fill="hold">
                                          <p:stCondLst>
                                            <p:cond delay="0"/>
                                          </p:stCondLst>
                                        </p:cTn>
                                        <p:tgtEl>
                                          <p:spTgt spid="786443">
                                            <p:txEl>
                                              <p:pRg st="3" end="3"/>
                                            </p:txEl>
                                          </p:spTgt>
                                        </p:tgtEl>
                                        <p:attrNameLst>
                                          <p:attrName>style.visibility</p:attrName>
                                        </p:attrNameLst>
                                      </p:cBhvr>
                                      <p:to>
                                        <p:strVal val="visible"/>
                                      </p:to>
                                    </p:set>
                                    <p:anim calcmode="lin" valueType="num">
                                      <p:cBhvr>
                                        <p:cTn id="19" dur="1000" fill="hold"/>
                                        <p:tgtEl>
                                          <p:spTgt spid="786443">
                                            <p:txEl>
                                              <p:pRg st="3" end="3"/>
                                            </p:txEl>
                                          </p:spTgt>
                                        </p:tgtEl>
                                        <p:attrNameLst>
                                          <p:attrName>ppt_w</p:attrName>
                                        </p:attrNameLst>
                                      </p:cBhvr>
                                      <p:tavLst>
                                        <p:tav tm="0">
                                          <p:val>
                                            <p:strVal val="#ppt_w*0.70"/>
                                          </p:val>
                                        </p:tav>
                                        <p:tav tm="100000">
                                          <p:val>
                                            <p:strVal val="#ppt_w"/>
                                          </p:val>
                                        </p:tav>
                                      </p:tavLst>
                                    </p:anim>
                                    <p:anim calcmode="lin" valueType="num">
                                      <p:cBhvr>
                                        <p:cTn id="20" dur="1000" fill="hold"/>
                                        <p:tgtEl>
                                          <p:spTgt spid="786443">
                                            <p:txEl>
                                              <p:pRg st="3" end="3"/>
                                            </p:txEl>
                                          </p:spTgt>
                                        </p:tgtEl>
                                        <p:attrNameLst>
                                          <p:attrName>ppt_h</p:attrName>
                                        </p:attrNameLst>
                                      </p:cBhvr>
                                      <p:tavLst>
                                        <p:tav tm="0">
                                          <p:val>
                                            <p:strVal val="#ppt_h"/>
                                          </p:val>
                                        </p:tav>
                                        <p:tav tm="100000">
                                          <p:val>
                                            <p:strVal val="#ppt_h"/>
                                          </p:val>
                                        </p:tav>
                                      </p:tavLst>
                                    </p:anim>
                                    <p:animEffect transition="in" filter="fade">
                                      <p:cBhvr>
                                        <p:cTn id="21" dur="1000"/>
                                        <p:tgtEl>
                                          <p:spTgt spid="78644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1" nodeType="clickEffect">
                                  <p:stCondLst>
                                    <p:cond delay="0"/>
                                  </p:stCondLst>
                                  <p:childTnLst>
                                    <p:set>
                                      <p:cBhvr>
                                        <p:cTn id="25" dur="1" fill="hold">
                                          <p:stCondLst>
                                            <p:cond delay="0"/>
                                          </p:stCondLst>
                                        </p:cTn>
                                        <p:tgtEl>
                                          <p:spTgt spid="786443">
                                            <p:txEl>
                                              <p:pRg st="4" end="4"/>
                                            </p:txEl>
                                          </p:spTgt>
                                        </p:tgtEl>
                                        <p:attrNameLst>
                                          <p:attrName>style.visibility</p:attrName>
                                        </p:attrNameLst>
                                      </p:cBhvr>
                                      <p:to>
                                        <p:strVal val="visible"/>
                                      </p:to>
                                    </p:set>
                                    <p:anim calcmode="lin" valueType="num">
                                      <p:cBhvr>
                                        <p:cTn id="26" dur="1000" fill="hold"/>
                                        <p:tgtEl>
                                          <p:spTgt spid="786443">
                                            <p:txEl>
                                              <p:pRg st="4" end="4"/>
                                            </p:txEl>
                                          </p:spTgt>
                                        </p:tgtEl>
                                        <p:attrNameLst>
                                          <p:attrName>ppt_w</p:attrName>
                                        </p:attrNameLst>
                                      </p:cBhvr>
                                      <p:tavLst>
                                        <p:tav tm="0">
                                          <p:val>
                                            <p:strVal val="#ppt_w*0.70"/>
                                          </p:val>
                                        </p:tav>
                                        <p:tav tm="100000">
                                          <p:val>
                                            <p:strVal val="#ppt_w"/>
                                          </p:val>
                                        </p:tav>
                                      </p:tavLst>
                                    </p:anim>
                                    <p:anim calcmode="lin" valueType="num">
                                      <p:cBhvr>
                                        <p:cTn id="27" dur="1000" fill="hold"/>
                                        <p:tgtEl>
                                          <p:spTgt spid="786443">
                                            <p:txEl>
                                              <p:pRg st="4" end="4"/>
                                            </p:txEl>
                                          </p:spTgt>
                                        </p:tgtEl>
                                        <p:attrNameLst>
                                          <p:attrName>ppt_h</p:attrName>
                                        </p:attrNameLst>
                                      </p:cBhvr>
                                      <p:tavLst>
                                        <p:tav tm="0">
                                          <p:val>
                                            <p:strVal val="#ppt_h"/>
                                          </p:val>
                                        </p:tav>
                                        <p:tav tm="100000">
                                          <p:val>
                                            <p:strVal val="#ppt_h"/>
                                          </p:val>
                                        </p:tav>
                                      </p:tavLst>
                                    </p:anim>
                                    <p:animEffect transition="in" filter="fade">
                                      <p:cBhvr>
                                        <p:cTn id="28" dur="1000"/>
                                        <p:tgtEl>
                                          <p:spTgt spid="78644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1" nodeType="clickEffect">
                                  <p:stCondLst>
                                    <p:cond delay="0"/>
                                  </p:stCondLst>
                                  <p:childTnLst>
                                    <p:set>
                                      <p:cBhvr>
                                        <p:cTn id="32" dur="1" fill="hold">
                                          <p:stCondLst>
                                            <p:cond delay="0"/>
                                          </p:stCondLst>
                                        </p:cTn>
                                        <p:tgtEl>
                                          <p:spTgt spid="786443">
                                            <p:txEl>
                                              <p:pRg st="5" end="5"/>
                                            </p:txEl>
                                          </p:spTgt>
                                        </p:tgtEl>
                                        <p:attrNameLst>
                                          <p:attrName>style.visibility</p:attrName>
                                        </p:attrNameLst>
                                      </p:cBhvr>
                                      <p:to>
                                        <p:strVal val="visible"/>
                                      </p:to>
                                    </p:set>
                                    <p:anim calcmode="lin" valueType="num">
                                      <p:cBhvr>
                                        <p:cTn id="33" dur="1000" fill="hold"/>
                                        <p:tgtEl>
                                          <p:spTgt spid="786443">
                                            <p:txEl>
                                              <p:pRg st="5" end="5"/>
                                            </p:txEl>
                                          </p:spTgt>
                                        </p:tgtEl>
                                        <p:attrNameLst>
                                          <p:attrName>ppt_w</p:attrName>
                                        </p:attrNameLst>
                                      </p:cBhvr>
                                      <p:tavLst>
                                        <p:tav tm="0">
                                          <p:val>
                                            <p:strVal val="#ppt_w*0.70"/>
                                          </p:val>
                                        </p:tav>
                                        <p:tav tm="100000">
                                          <p:val>
                                            <p:strVal val="#ppt_w"/>
                                          </p:val>
                                        </p:tav>
                                      </p:tavLst>
                                    </p:anim>
                                    <p:anim calcmode="lin" valueType="num">
                                      <p:cBhvr>
                                        <p:cTn id="34" dur="1000" fill="hold"/>
                                        <p:tgtEl>
                                          <p:spTgt spid="786443">
                                            <p:txEl>
                                              <p:pRg st="5" end="5"/>
                                            </p:txEl>
                                          </p:spTgt>
                                        </p:tgtEl>
                                        <p:attrNameLst>
                                          <p:attrName>ppt_h</p:attrName>
                                        </p:attrNameLst>
                                      </p:cBhvr>
                                      <p:tavLst>
                                        <p:tav tm="0">
                                          <p:val>
                                            <p:strVal val="#ppt_h"/>
                                          </p:val>
                                        </p:tav>
                                        <p:tav tm="100000">
                                          <p:val>
                                            <p:strVal val="#ppt_h"/>
                                          </p:val>
                                        </p:tav>
                                      </p:tavLst>
                                    </p:anim>
                                    <p:animEffect transition="in" filter="fade">
                                      <p:cBhvr>
                                        <p:cTn id="35" dur="1000"/>
                                        <p:tgtEl>
                                          <p:spTgt spid="78644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6443" grpId="0" build="p" autoUpdateAnimBg="0"/>
      <p:bldP spid="786443" grpId="1" uiExpand="1"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2"/>
          <p:cNvSpPr>
            <a:spLocks noChangeArrowheads="1"/>
          </p:cNvSpPr>
          <p:nvPr/>
        </p:nvSpPr>
        <p:spPr bwMode="auto">
          <a:xfrm>
            <a:off x="447675" y="1765300"/>
            <a:ext cx="2903538" cy="1320874"/>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defTabSz="914400" eaLnBrk="0" fontAlgn="base" hangingPunct="0">
              <a:spcBef>
                <a:spcPct val="0"/>
              </a:spcBef>
              <a:spcAft>
                <a:spcPct val="0"/>
              </a:spcAft>
              <a:defRPr/>
            </a:pPr>
            <a:r>
              <a:rPr lang="ar-JO" sz="4000" dirty="0">
                <a:solidFill>
                  <a:srgbClr val="FAFD00"/>
                </a:solidFill>
                <a:latin typeface="Accordance" panose="00000400000000000000" pitchFamily="2" charset="-79"/>
                <a:ea typeface="Accordance" panose="00000400000000000000" pitchFamily="2" charset="-79"/>
                <a:cs typeface="Accordance" panose="00000400000000000000" pitchFamily="2" charset="-79"/>
              </a:rPr>
              <a:t>أول أربعة أشخاص:</a:t>
            </a:r>
            <a:endParaRPr lang="en-US" sz="4000" dirty="0">
              <a:solidFill>
                <a:srgbClr val="FAFD00"/>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590851" name="Rectangle 3"/>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5603" name="Rectangle 4"/>
          <p:cNvSpPr>
            <a:spLocks noChangeArrowheads="1"/>
          </p:cNvSpPr>
          <p:nvPr/>
        </p:nvSpPr>
        <p:spPr bwMode="auto">
          <a:xfrm>
            <a:off x="3338513" y="968375"/>
            <a:ext cx="1387475" cy="36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a:solidFill>
                  <a:srgbClr val="790015"/>
                </a:solidFill>
                <a:latin typeface="Times" charset="0"/>
                <a:ea typeface="ＭＳ Ｐゴシック" charset="0"/>
                <a:cs typeface="ＭＳ Ｐゴシック" charset="0"/>
              </a:rPr>
              <a:t>ABRAHAM</a:t>
            </a:r>
          </a:p>
        </p:txBody>
      </p:sp>
      <p:sp>
        <p:nvSpPr>
          <p:cNvPr id="590853" name="Rectangle 5"/>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854" name="AutoShape 6"/>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855" name="Rectangle 7"/>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857" name="Rectangle 9"/>
          <p:cNvSpPr>
            <a:spLocks noChangeArrowheads="1"/>
          </p:cNvSpPr>
          <p:nvPr/>
        </p:nvSpPr>
        <p:spPr bwMode="auto">
          <a:xfrm>
            <a:off x="6324600" y="1524000"/>
            <a:ext cx="1219200" cy="5191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858" name="Rectangle 10"/>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859" name="Rectangle 11"/>
          <p:cNvSpPr>
            <a:spLocks noChangeArrowheads="1"/>
          </p:cNvSpPr>
          <p:nvPr/>
        </p:nvSpPr>
        <p:spPr bwMode="auto">
          <a:xfrm>
            <a:off x="898525" y="2605088"/>
            <a:ext cx="1747838"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860" name="Rectangle 12"/>
          <p:cNvSpPr>
            <a:spLocks noChangeArrowheads="1"/>
          </p:cNvSpPr>
          <p:nvPr/>
        </p:nvSpPr>
        <p:spPr bwMode="auto">
          <a:xfrm>
            <a:off x="1283090" y="3414247"/>
            <a:ext cx="1232709" cy="2551981"/>
          </a:xfrm>
          <a:prstGeom prst="rect">
            <a:avLst/>
          </a:prstGeom>
          <a:noFill/>
          <a:ln w="12700">
            <a:noFill/>
            <a:miter lim="800000"/>
            <a:headEnd/>
            <a:tailEnd/>
          </a:ln>
          <a:effectLst>
            <a:outerShdw blurRad="63500" dist="99190" dir="2388334"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ar-JO" sz="4000" dirty="0">
                <a:solidFill>
                  <a:srgbClr val="D83104"/>
                </a:solidFill>
                <a:latin typeface="Accordance" panose="00000400000000000000" pitchFamily="2" charset="-79"/>
                <a:ea typeface="Accordance" panose="00000400000000000000" pitchFamily="2" charset="-79"/>
                <a:cs typeface="Accordance" panose="00000400000000000000" pitchFamily="2" charset="-79"/>
              </a:rPr>
              <a:t>إبراهيم</a:t>
            </a:r>
          </a:p>
          <a:p>
            <a:pPr algn="ctr" defTabSz="914400" eaLnBrk="0" fontAlgn="base" hangingPunct="0">
              <a:spcBef>
                <a:spcPct val="0"/>
              </a:spcBef>
              <a:spcAft>
                <a:spcPct val="0"/>
              </a:spcAft>
              <a:defRPr/>
            </a:pPr>
            <a:r>
              <a:rPr lang="ar-JO" sz="4000" dirty="0">
                <a:solidFill>
                  <a:schemeClr val="tx2">
                    <a:lumMod val="40000"/>
                    <a:lumOff val="60000"/>
                  </a:schemeClr>
                </a:solidFill>
                <a:latin typeface="Accordance" panose="00000400000000000000" pitchFamily="2" charset="-79"/>
                <a:ea typeface="Accordance" panose="00000400000000000000" pitchFamily="2" charset="-79"/>
                <a:cs typeface="Accordance" panose="00000400000000000000" pitchFamily="2" charset="-79"/>
              </a:rPr>
              <a:t>يوسف</a:t>
            </a:r>
          </a:p>
          <a:p>
            <a:pPr algn="ctr" defTabSz="914400" eaLnBrk="0" fontAlgn="base" hangingPunct="0">
              <a:spcBef>
                <a:spcPct val="0"/>
              </a:spcBef>
              <a:spcAft>
                <a:spcPct val="0"/>
              </a:spcAft>
              <a:defRPr/>
            </a:pPr>
            <a:r>
              <a:rPr lang="ar-JO" sz="4000" dirty="0">
                <a:solidFill>
                  <a:schemeClr val="tx2">
                    <a:lumMod val="40000"/>
                    <a:lumOff val="60000"/>
                  </a:schemeClr>
                </a:solidFill>
                <a:latin typeface="Accordance" panose="00000400000000000000" pitchFamily="2" charset="-79"/>
                <a:ea typeface="Accordance" panose="00000400000000000000" pitchFamily="2" charset="-79"/>
                <a:cs typeface="Accordance" panose="00000400000000000000" pitchFamily="2" charset="-79"/>
              </a:rPr>
              <a:t>موسى</a:t>
            </a:r>
          </a:p>
          <a:p>
            <a:pPr algn="ctr" defTabSz="914400" eaLnBrk="0" fontAlgn="base" hangingPunct="0">
              <a:spcBef>
                <a:spcPct val="0"/>
              </a:spcBef>
              <a:spcAft>
                <a:spcPct val="0"/>
              </a:spcAft>
              <a:defRPr/>
            </a:pPr>
            <a:r>
              <a:rPr lang="ar-JO" sz="4000" dirty="0">
                <a:solidFill>
                  <a:schemeClr val="tx2">
                    <a:lumMod val="40000"/>
                    <a:lumOff val="60000"/>
                  </a:schemeClr>
                </a:solidFill>
                <a:latin typeface="Accordance" panose="00000400000000000000" pitchFamily="2" charset="-79"/>
                <a:ea typeface="Accordance" panose="00000400000000000000" pitchFamily="2" charset="-79"/>
                <a:cs typeface="Accordance" panose="00000400000000000000" pitchFamily="2" charset="-79"/>
              </a:rPr>
              <a:t>يشوع</a:t>
            </a:r>
          </a:p>
        </p:txBody>
      </p:sp>
      <p:sp>
        <p:nvSpPr>
          <p:cNvPr id="25611" name="Rectangle 13"/>
          <p:cNvSpPr>
            <a:spLocks noChangeArrowheads="1"/>
          </p:cNvSpPr>
          <p:nvPr/>
        </p:nvSpPr>
        <p:spPr bwMode="auto">
          <a:xfrm>
            <a:off x="3084513" y="938213"/>
            <a:ext cx="923329"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just" defTabSz="914400" rtl="1" eaLnBrk="0" fontAlgn="base" hangingPunct="0">
              <a:spcBef>
                <a:spcPct val="0"/>
              </a:spcBef>
              <a:spcAft>
                <a:spcPct val="0"/>
              </a:spcAft>
            </a:pPr>
            <a:r>
              <a:rPr lang="ar-JO" sz="2400" b="1" dirty="0">
                <a:solidFill>
                  <a:srgbClr val="1A0004"/>
                </a:solidFill>
                <a:latin typeface="Accordance" panose="00000400000000000000" pitchFamily="2" charset="-79"/>
                <a:ea typeface="Accordance" panose="00000400000000000000" pitchFamily="2" charset="-79"/>
                <a:cs typeface="Accordance" panose="00000400000000000000" pitchFamily="2" charset="-79"/>
              </a:rPr>
              <a:t>إبراهيم</a:t>
            </a:r>
            <a:endParaRPr lang="en-US" sz="2400" b="1" dirty="0">
              <a:solidFill>
                <a:srgbClr val="1A0004"/>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590862" name="Rectangle 14"/>
          <p:cNvSpPr>
            <a:spLocks noChangeArrowheads="1"/>
          </p:cNvSpPr>
          <p:nvPr/>
        </p:nvSpPr>
        <p:spPr bwMode="auto">
          <a:xfrm>
            <a:off x="7883525" y="5584825"/>
            <a:ext cx="481013" cy="519113"/>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863" name="Line 15"/>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864" name="Line 16"/>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865" name="Line 17"/>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866" name="Line 18"/>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867" name="Line 19"/>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874" name="Rectangle 26"/>
          <p:cNvSpPr>
            <a:spLocks noChangeArrowheads="1"/>
          </p:cNvSpPr>
          <p:nvPr/>
        </p:nvSpPr>
        <p:spPr bwMode="auto">
          <a:xfrm>
            <a:off x="4802188" y="979488"/>
            <a:ext cx="2079625" cy="39754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r" defTabSz="914400" rtl="1" eaLnBrk="0" fontAlgn="base" hangingPunct="0">
              <a:spcBef>
                <a:spcPct val="50000"/>
              </a:spcBef>
              <a:spcAft>
                <a:spcPct val="0"/>
              </a:spcAft>
              <a:defRPr/>
            </a:pPr>
            <a:r>
              <a:rPr lang="ar-JO" sz="2000" b="1" dirty="0">
                <a:solidFill>
                  <a:srgbClr val="FFD34A"/>
                </a:solidFill>
                <a:latin typeface="Accordance" panose="00000400000000000000" pitchFamily="2" charset="-79"/>
                <a:ea typeface="Accordance" panose="00000400000000000000" pitchFamily="2" charset="-79"/>
                <a:cs typeface="Accordance" panose="00000400000000000000" pitchFamily="2" charset="-79"/>
              </a:rPr>
              <a:t>كنعان. ٢٠٠٠ ق. م</a:t>
            </a:r>
            <a:endParaRPr lang="en-US" sz="1600" b="1" dirty="0">
              <a:solidFill>
                <a:srgbClr val="FFD34A"/>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25619" name="Text Box 47"/>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grpSp>
        <p:nvGrpSpPr>
          <p:cNvPr id="2" name="Group 49"/>
          <p:cNvGrpSpPr>
            <a:grpSpLocks/>
          </p:cNvGrpSpPr>
          <p:nvPr/>
        </p:nvGrpSpPr>
        <p:grpSpPr bwMode="auto">
          <a:xfrm>
            <a:off x="1524000" y="5257800"/>
            <a:ext cx="6553200" cy="838200"/>
            <a:chOff x="960" y="3312"/>
            <a:chExt cx="4128" cy="528"/>
          </a:xfrm>
        </p:grpSpPr>
        <p:sp>
          <p:nvSpPr>
            <p:cNvPr id="590898" name="Rectangle 50"/>
            <p:cNvSpPr>
              <a:spLocks noChangeArrowheads="1"/>
            </p:cNvSpPr>
            <p:nvPr/>
          </p:nvSpPr>
          <p:spPr bwMode="auto">
            <a:xfrm>
              <a:off x="2078" y="3354"/>
              <a:ext cx="1861" cy="406"/>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lgn="ctr" defTabSz="914400" rtl="1" eaLnBrk="0" fontAlgn="base" hangingPunct="0">
                <a:spcBef>
                  <a:spcPct val="0"/>
                </a:spcBef>
                <a:spcAft>
                  <a:spcPct val="0"/>
                </a:spcAft>
                <a:defRPr/>
              </a:pPr>
              <a:r>
                <a:rPr lang="ar-JO" sz="3600" i="1" dirty="0">
                  <a:solidFill>
                    <a:srgbClr val="FAFD00"/>
                  </a:solidFill>
                  <a:latin typeface="Accordance" panose="00000400000000000000" pitchFamily="2" charset="-79"/>
                  <a:ea typeface="Accordance" panose="00000400000000000000" pitchFamily="2" charset="-79"/>
                  <a:cs typeface="Accordance" panose="00000400000000000000" pitchFamily="2" charset="-79"/>
                </a:rPr>
                <a:t>تكوين ١٢ وما بعده</a:t>
              </a:r>
              <a:endParaRPr lang="en-US" sz="3600" i="1" dirty="0">
                <a:solidFill>
                  <a:srgbClr val="FAFD00"/>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590899" name="Oval 51"/>
            <p:cNvSpPr>
              <a:spLocks noChangeArrowheads="1"/>
            </p:cNvSpPr>
            <p:nvPr/>
          </p:nvSpPr>
          <p:spPr bwMode="auto">
            <a:xfrm>
              <a:off x="960" y="3312"/>
              <a:ext cx="4128" cy="528"/>
            </a:xfrm>
            <a:prstGeom prst="ellipse">
              <a:avLst/>
            </a:prstGeom>
            <a:noFill/>
            <a:ln w="76200">
              <a:solidFill>
                <a:srgbClr val="D83104"/>
              </a:solidFill>
              <a:round/>
              <a:headEnd/>
              <a:tailEnd/>
            </a:ln>
            <a:effectLst>
              <a:outerShdw blurRad="63500" dist="46662" dir="3284183"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590900" name="Oval 52"/>
          <p:cNvSpPr>
            <a:spLocks noChangeArrowheads="1"/>
          </p:cNvSpPr>
          <p:nvPr/>
        </p:nvSpPr>
        <p:spPr bwMode="auto">
          <a:xfrm>
            <a:off x="4473575" y="820738"/>
            <a:ext cx="2454275" cy="709612"/>
          </a:xfrm>
          <a:prstGeom prst="ellipse">
            <a:avLst/>
          </a:prstGeom>
          <a:noFill/>
          <a:ln w="76200">
            <a:solidFill>
              <a:srgbClr val="FF00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901" name="Freeform 5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902" name="AutoShape 5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903" name="Rectangle 5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904" name="AutoShape 5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905" name="Line 5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906" name="Line 5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907" name="Rectangle 5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5629" name="Rectangle 60"/>
          <p:cNvSpPr>
            <a:spLocks noChangeArrowheads="1"/>
          </p:cNvSpPr>
          <p:nvPr/>
        </p:nvSpPr>
        <p:spPr bwMode="auto">
          <a:xfrm>
            <a:off x="8004175" y="3432175"/>
            <a:ext cx="46166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r" defTabSz="914400" rtl="1" eaLnBrk="0" fontAlgn="base" hangingPunct="0">
              <a:spcBef>
                <a:spcPct val="0"/>
              </a:spcBef>
              <a:spcAft>
                <a:spcPct val="0"/>
              </a:spcAft>
            </a:pPr>
            <a:r>
              <a:rPr lang="ar-JO" sz="900" b="1" dirty="0">
                <a:solidFill>
                  <a:srgbClr val="000000"/>
                </a:solidFill>
                <a:latin typeface="Accordance" panose="00000400000000000000" pitchFamily="2" charset="-79"/>
                <a:ea typeface="Accordance" panose="00000400000000000000" pitchFamily="2" charset="-79"/>
                <a:cs typeface="Accordance" panose="00000400000000000000" pitchFamily="2" charset="-79"/>
              </a:rPr>
              <a:t>إبراهيم</a:t>
            </a:r>
            <a:endParaRPr lang="en-US" sz="900" b="1" dirty="0">
              <a:solidFill>
                <a:srgbClr val="000000"/>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590909" name="Line 61"/>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910" name="Line 62"/>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911" name="Line 63"/>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5633" name="Text Box 6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25634" name="Text Box 67"/>
          <p:cNvSpPr txBox="1">
            <a:spLocks noChangeArrowheads="1"/>
          </p:cNvSpPr>
          <p:nvPr/>
        </p:nvSpPr>
        <p:spPr bwMode="auto">
          <a:xfrm>
            <a:off x="8555375" y="6447423"/>
            <a:ext cx="38985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dirty="0">
                <a:solidFill>
                  <a:srgbClr val="FFFFFF"/>
                </a:solidFill>
              </a:rPr>
              <a:t>٣ </a:t>
            </a:r>
          </a:p>
        </p:txBody>
      </p:sp>
      <p:sp>
        <p:nvSpPr>
          <p:cNvPr id="590917" name="Rectangle 6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10</a:t>
            </a:r>
          </a:p>
        </p:txBody>
      </p:sp>
      <p:sp>
        <p:nvSpPr>
          <p:cNvPr id="25636" name="Text Box 70"/>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grpSp>
        <p:nvGrpSpPr>
          <p:cNvPr id="25637" name="Group 71"/>
          <p:cNvGrpSpPr>
            <a:grpSpLocks/>
          </p:cNvGrpSpPr>
          <p:nvPr/>
        </p:nvGrpSpPr>
        <p:grpSpPr bwMode="auto">
          <a:xfrm>
            <a:off x="6064250" y="1347788"/>
            <a:ext cx="1262063" cy="1347787"/>
            <a:chOff x="1084" y="711"/>
            <a:chExt cx="2950" cy="2769"/>
          </a:xfrm>
        </p:grpSpPr>
        <p:grpSp>
          <p:nvGrpSpPr>
            <p:cNvPr id="25642" name="Group 72"/>
            <p:cNvGrpSpPr>
              <a:grpSpLocks/>
            </p:cNvGrpSpPr>
            <p:nvPr/>
          </p:nvGrpSpPr>
          <p:grpSpPr bwMode="auto">
            <a:xfrm>
              <a:off x="1084" y="711"/>
              <a:ext cx="2950" cy="2769"/>
              <a:chOff x="2707" y="548"/>
              <a:chExt cx="2950" cy="2769"/>
            </a:xfrm>
          </p:grpSpPr>
          <p:grpSp>
            <p:nvGrpSpPr>
              <p:cNvPr id="25648" name="Group 73"/>
              <p:cNvGrpSpPr>
                <a:grpSpLocks/>
              </p:cNvGrpSpPr>
              <p:nvPr/>
            </p:nvGrpSpPr>
            <p:grpSpPr bwMode="auto">
              <a:xfrm>
                <a:off x="3180" y="1046"/>
                <a:ext cx="2105" cy="1421"/>
                <a:chOff x="578" y="2316"/>
                <a:chExt cx="2105" cy="1421"/>
              </a:xfrm>
            </p:grpSpPr>
            <p:sp>
              <p:nvSpPr>
                <p:cNvPr id="590922" name="Freeform 74"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923" name="Freeform 75" descr="Cork"/>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25649" name="Picture 76"/>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590925" name="Freeform 77"/>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926" name="Freeform 78"/>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927" name="Freeform 79"/>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928" name="Freeform 80"/>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929" name="Freeform 81"/>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590932" name="Rectangle 84"/>
          <p:cNvSpPr>
            <a:spLocks noChangeArrowheads="1"/>
          </p:cNvSpPr>
          <p:nvPr/>
        </p:nvSpPr>
        <p:spPr bwMode="auto">
          <a:xfrm>
            <a:off x="327026" y="7938"/>
            <a:ext cx="1239838"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dirty="0">
                <a:solidFill>
                  <a:srgbClr val="FFFF00"/>
                </a:solidFill>
                <a:latin typeface="Times" charset="0"/>
                <a:ea typeface="ＭＳ Ｐゴシック" charset="0"/>
                <a:cs typeface="ＭＳ Ｐゴシック" charset="0"/>
              </a:rPr>
              <a:t>٧ </a:t>
            </a:r>
            <a:endParaRPr lang="en-US" sz="2800" dirty="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90888" name="AutoShape 40"/>
          <p:cNvSpPr>
            <a:spLocks noChangeArrowheads="1"/>
          </p:cNvSpPr>
          <p:nvPr/>
        </p:nvSpPr>
        <p:spPr bwMode="auto">
          <a:xfrm>
            <a:off x="7953375" y="3321050"/>
            <a:ext cx="1143000" cy="1447800"/>
          </a:xfrm>
          <a:prstGeom prst="roundRect">
            <a:avLst>
              <a:gd name="adj" fmla="val 16667"/>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Tree>
    <p:extLst>
      <p:ext uri="{BB962C8B-B14F-4D97-AF65-F5344CB8AC3E}">
        <p14:creationId xmlns:p14="http://schemas.microsoft.com/office/powerpoint/2010/main" val="12141242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590888"/>
                                        </p:tgtEl>
                                        <p:attrNameLst>
                                          <p:attrName>style.visibility</p:attrName>
                                        </p:attrNameLst>
                                      </p:cBhvr>
                                      <p:to>
                                        <p:strVal val="visible"/>
                                      </p:to>
                                    </p:set>
                                    <p:anim calcmode="lin" valueType="num">
                                      <p:cBhvr>
                                        <p:cTn id="7" dur="500" fill="hold"/>
                                        <p:tgtEl>
                                          <p:spTgt spid="590888"/>
                                        </p:tgtEl>
                                        <p:attrNameLst>
                                          <p:attrName>ppt_w</p:attrName>
                                        </p:attrNameLst>
                                      </p:cBhvr>
                                      <p:tavLst>
                                        <p:tav tm="0">
                                          <p:val>
                                            <p:strVal val="(6*min(max(#ppt_w*#ppt_h,.3),1)-7.4)/-.7*#ppt_w"/>
                                          </p:val>
                                        </p:tav>
                                        <p:tav tm="100000">
                                          <p:val>
                                            <p:strVal val="#ppt_w"/>
                                          </p:val>
                                        </p:tav>
                                      </p:tavLst>
                                    </p:anim>
                                    <p:anim calcmode="lin" valueType="num">
                                      <p:cBhvr>
                                        <p:cTn id="8" dur="500" fill="hold"/>
                                        <p:tgtEl>
                                          <p:spTgt spid="590888"/>
                                        </p:tgtEl>
                                        <p:attrNameLst>
                                          <p:attrName>ppt_h</p:attrName>
                                        </p:attrNameLst>
                                      </p:cBhvr>
                                      <p:tavLst>
                                        <p:tav tm="0">
                                          <p:val>
                                            <p:strVal val="(6*min(max(#ppt_w*#ppt_h,.3),1)-7.4)/-.7*#ppt_h"/>
                                          </p:val>
                                        </p:tav>
                                        <p:tav tm="100000">
                                          <p:val>
                                            <p:strVal val="#ppt_h"/>
                                          </p:val>
                                        </p:tav>
                                      </p:tavLst>
                                    </p:anim>
                                    <p:anim calcmode="lin" valueType="num">
                                      <p:cBhvr>
                                        <p:cTn id="9" dur="500" fill="hold"/>
                                        <p:tgtEl>
                                          <p:spTgt spid="590888"/>
                                        </p:tgtEl>
                                        <p:attrNameLst>
                                          <p:attrName>ppt_x</p:attrName>
                                        </p:attrNameLst>
                                      </p:cBhvr>
                                      <p:tavLst>
                                        <p:tav tm="0">
                                          <p:val>
                                            <p:fltVal val="0.5"/>
                                          </p:val>
                                        </p:tav>
                                        <p:tav tm="100000">
                                          <p:val>
                                            <p:strVal val="#ppt_x"/>
                                          </p:val>
                                        </p:tav>
                                      </p:tavLst>
                                    </p:anim>
                                    <p:anim calcmode="lin" valueType="num">
                                      <p:cBhvr>
                                        <p:cTn id="10" dur="500" fill="hold"/>
                                        <p:tgtEl>
                                          <p:spTgt spid="590888"/>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 calcmode="lin" valueType="num">
                                      <p:cBhvr>
                                        <p:cTn id="17" dur="500" fill="hold"/>
                                        <p:tgtEl>
                                          <p:spTgt spid="2"/>
                                        </p:tgtEl>
                                        <p:attrNameLst>
                                          <p:attrName>ppt_x</p:attrName>
                                        </p:attrNameLst>
                                      </p:cBhvr>
                                      <p:tavLst>
                                        <p:tav tm="0">
                                          <p:val>
                                            <p:fltVal val="0.5"/>
                                          </p:val>
                                        </p:tav>
                                        <p:tav tm="100000">
                                          <p:val>
                                            <p:strVal val="#ppt_x"/>
                                          </p:val>
                                        </p:tav>
                                      </p:tavLst>
                                    </p:anim>
                                    <p:anim calcmode="lin" valueType="num">
                                      <p:cBhvr>
                                        <p:cTn id="18" dur="500" fill="hold"/>
                                        <p:tgtEl>
                                          <p:spTgt spid="2"/>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90900"/>
                                        </p:tgtEl>
                                        <p:attrNameLst>
                                          <p:attrName>style.visibility</p:attrName>
                                        </p:attrNameLst>
                                      </p:cBhvr>
                                      <p:to>
                                        <p:strVal val="visible"/>
                                      </p:to>
                                    </p:set>
                                    <p:animEffect transition="in" filter="fade">
                                      <p:cBhvr>
                                        <p:cTn id="23" dur="1000"/>
                                        <p:tgtEl>
                                          <p:spTgt spid="5909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0900" grpId="0" animBg="1"/>
      <p:bldP spid="59088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2"/>
          <p:cNvSpPr>
            <a:spLocks noChangeArrowheads="1"/>
          </p:cNvSpPr>
          <p:nvPr/>
        </p:nvSpPr>
        <p:spPr bwMode="auto">
          <a:xfrm>
            <a:off x="447675" y="1765300"/>
            <a:ext cx="2903538" cy="193642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defTabSz="914400" rtl="1" eaLnBrk="0" fontAlgn="base" hangingPunct="0">
              <a:spcBef>
                <a:spcPct val="0"/>
              </a:spcBef>
              <a:spcAft>
                <a:spcPct val="0"/>
              </a:spcAft>
              <a:defRPr/>
            </a:pPr>
            <a:r>
              <a:rPr lang="ar-JO" sz="4000" dirty="0">
                <a:solidFill>
                  <a:srgbClr val="FAFD00"/>
                </a:solidFill>
                <a:latin typeface="Accordance" panose="00000400000000000000" pitchFamily="2" charset="-79"/>
                <a:ea typeface="Accordance" panose="00000400000000000000" pitchFamily="2" charset="-79"/>
                <a:cs typeface="Accordance" panose="00000400000000000000" pitchFamily="2" charset="-79"/>
              </a:rPr>
              <a:t>أول أربعة أشخاص:</a:t>
            </a:r>
          </a:p>
          <a:p>
            <a:pPr algn="ctr" defTabSz="914400" eaLnBrk="0" fontAlgn="base" hangingPunct="0">
              <a:spcBef>
                <a:spcPct val="0"/>
              </a:spcBef>
              <a:spcAft>
                <a:spcPct val="0"/>
              </a:spcAft>
              <a:defRPr/>
            </a:pPr>
            <a:endParaRPr lang="en-US" sz="4000" dirty="0">
              <a:solidFill>
                <a:srgbClr val="FAFD00"/>
              </a:solidFill>
              <a:latin typeface="Times" charset="0"/>
              <a:ea typeface="ＭＳ Ｐゴシック" charset="0"/>
              <a:cs typeface="ＭＳ Ｐゴシック" charset="0"/>
            </a:endParaRPr>
          </a:p>
        </p:txBody>
      </p:sp>
      <p:sp>
        <p:nvSpPr>
          <p:cNvPr id="493571" name="Rectangle 3"/>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7651" name="Rectangle 4"/>
          <p:cNvSpPr>
            <a:spLocks noChangeArrowheads="1"/>
          </p:cNvSpPr>
          <p:nvPr/>
        </p:nvSpPr>
        <p:spPr bwMode="auto">
          <a:xfrm>
            <a:off x="3338513" y="968375"/>
            <a:ext cx="1387475" cy="36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a:solidFill>
                  <a:srgbClr val="790015"/>
                </a:solidFill>
                <a:latin typeface="Times" charset="0"/>
                <a:ea typeface="ＭＳ Ｐゴシック" charset="0"/>
                <a:cs typeface="ＭＳ Ｐゴシック" charset="0"/>
              </a:rPr>
              <a:t>ABRAHAM</a:t>
            </a:r>
          </a:p>
        </p:txBody>
      </p:sp>
      <p:sp>
        <p:nvSpPr>
          <p:cNvPr id="493573" name="Rectangle 5"/>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574" name="AutoShape 6"/>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575" name="Rectangle 7"/>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579" name="Rectangle 11"/>
          <p:cNvSpPr>
            <a:spLocks noChangeArrowheads="1"/>
          </p:cNvSpPr>
          <p:nvPr/>
        </p:nvSpPr>
        <p:spPr bwMode="auto">
          <a:xfrm>
            <a:off x="898525" y="2605088"/>
            <a:ext cx="1747838"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7657" name="Rectangle 13"/>
          <p:cNvSpPr>
            <a:spLocks noChangeArrowheads="1"/>
          </p:cNvSpPr>
          <p:nvPr/>
        </p:nvSpPr>
        <p:spPr bwMode="auto">
          <a:xfrm>
            <a:off x="3084513" y="938213"/>
            <a:ext cx="923329"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r" defTabSz="914400" rtl="1" eaLnBrk="0" fontAlgn="base" hangingPunct="0">
              <a:spcBef>
                <a:spcPct val="0"/>
              </a:spcBef>
              <a:spcAft>
                <a:spcPct val="0"/>
              </a:spcAft>
            </a:pPr>
            <a:r>
              <a:rPr lang="ar-JO" sz="2400" b="1" dirty="0">
                <a:solidFill>
                  <a:srgbClr val="1A0004"/>
                </a:solidFill>
                <a:latin typeface="Accordance" panose="00000400000000000000" pitchFamily="2" charset="-79"/>
                <a:ea typeface="Accordance" panose="00000400000000000000" pitchFamily="2" charset="-79"/>
                <a:cs typeface="Accordance" panose="00000400000000000000" pitchFamily="2" charset="-79"/>
              </a:rPr>
              <a:t>إبراهيم</a:t>
            </a:r>
          </a:p>
        </p:txBody>
      </p:sp>
      <p:sp>
        <p:nvSpPr>
          <p:cNvPr id="493582" name="Rectangle 14"/>
          <p:cNvSpPr>
            <a:spLocks noChangeArrowheads="1"/>
          </p:cNvSpPr>
          <p:nvPr/>
        </p:nvSpPr>
        <p:spPr bwMode="auto">
          <a:xfrm>
            <a:off x="7883525" y="5584825"/>
            <a:ext cx="481013" cy="519113"/>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583" name="Line 15"/>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584" name="Line 16"/>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585" name="Line 17"/>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586" name="Line 18"/>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587" name="Line 19"/>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592" name="Rectangle 24"/>
          <p:cNvSpPr>
            <a:spLocks noChangeArrowheads="1"/>
          </p:cNvSpPr>
          <p:nvPr/>
        </p:nvSpPr>
        <p:spPr bwMode="auto">
          <a:xfrm>
            <a:off x="3285210" y="5324475"/>
            <a:ext cx="2979981" cy="643766"/>
          </a:xfrm>
          <a:prstGeom prst="rect">
            <a:avLst/>
          </a:prstGeom>
          <a:noFill/>
          <a:ln w="12700">
            <a:noFill/>
            <a:miter lim="800000"/>
            <a:headEnd/>
            <a:tailEnd/>
          </a:ln>
          <a:effectLst>
            <a:outerShdw blurRad="63500" dist="74053" dir="1857825" algn="ctr" rotWithShape="0">
              <a:schemeClr val="bg2">
                <a:alpha val="74998"/>
              </a:schemeClr>
            </a:outerShdw>
          </a:effectLst>
        </p:spPr>
        <p:txBody>
          <a:bodyPr wrap="none" lIns="90487" tIns="44450" rIns="90487" bIns="44450">
            <a:spAutoFit/>
          </a:bodyPr>
          <a:lstStyle/>
          <a:p>
            <a:pPr algn="ctr" defTabSz="914400" rtl="1" eaLnBrk="0" fontAlgn="base" hangingPunct="0">
              <a:spcBef>
                <a:spcPct val="0"/>
              </a:spcBef>
              <a:spcAft>
                <a:spcPct val="0"/>
              </a:spcAft>
              <a:defRPr/>
            </a:pPr>
            <a:r>
              <a:rPr lang="ar-JO" sz="3600" i="1" dirty="0">
                <a:solidFill>
                  <a:srgbClr val="FAFD00"/>
                </a:solidFill>
                <a:latin typeface="Accordance" panose="00000400000000000000" pitchFamily="2" charset="-79"/>
                <a:ea typeface="Accordance" panose="00000400000000000000" pitchFamily="2" charset="-79"/>
                <a:cs typeface="Accordance" panose="00000400000000000000" pitchFamily="2" charset="-79"/>
              </a:rPr>
              <a:t>تكوين ١٢ وما بعده</a:t>
            </a:r>
          </a:p>
        </p:txBody>
      </p:sp>
      <p:sp>
        <p:nvSpPr>
          <p:cNvPr id="493594" name="Rectangle 26"/>
          <p:cNvSpPr>
            <a:spLocks noChangeArrowheads="1"/>
          </p:cNvSpPr>
          <p:nvPr/>
        </p:nvSpPr>
        <p:spPr bwMode="auto">
          <a:xfrm>
            <a:off x="4802188" y="979488"/>
            <a:ext cx="2079625" cy="39754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sz="2000" b="1" dirty="0">
                <a:solidFill>
                  <a:srgbClr val="FFD34A"/>
                </a:solidFill>
                <a:latin typeface="Accordance" panose="00000400000000000000" pitchFamily="2" charset="-79"/>
                <a:ea typeface="Accordance" panose="00000400000000000000" pitchFamily="2" charset="-79"/>
                <a:cs typeface="Accordance" panose="00000400000000000000" pitchFamily="2" charset="-79"/>
              </a:rPr>
              <a:t>كنعان. ٢٠٠٠ ق. م</a:t>
            </a:r>
          </a:p>
        </p:txBody>
      </p:sp>
      <p:sp>
        <p:nvSpPr>
          <p:cNvPr id="493595" name="Rectangle 27"/>
          <p:cNvSpPr>
            <a:spLocks noChangeArrowheads="1"/>
          </p:cNvSpPr>
          <p:nvPr/>
        </p:nvSpPr>
        <p:spPr bwMode="auto">
          <a:xfrm>
            <a:off x="3709988" y="1603375"/>
            <a:ext cx="1005082"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r" defTabSz="914400" rtl="1" eaLnBrk="0" fontAlgn="base" hangingPunct="0">
              <a:spcBef>
                <a:spcPct val="0"/>
              </a:spcBef>
              <a:spcAft>
                <a:spcPct val="0"/>
              </a:spcAft>
            </a:pPr>
            <a:r>
              <a:rPr lang="ar-JO" sz="2800" b="1" dirty="0">
                <a:solidFill>
                  <a:srgbClr val="790015"/>
                </a:solidFill>
                <a:latin typeface="Accordance" panose="00000400000000000000" pitchFamily="2" charset="-79"/>
                <a:ea typeface="Accordance" panose="00000400000000000000" pitchFamily="2" charset="-79"/>
                <a:cs typeface="Accordance" panose="00000400000000000000" pitchFamily="2" charset="-79"/>
              </a:rPr>
              <a:t>الدعوة</a:t>
            </a:r>
            <a:endParaRPr lang="en-US" sz="2800" b="1" dirty="0">
              <a:solidFill>
                <a:srgbClr val="1A0004"/>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493630" name="Text Box 62"/>
          <p:cNvSpPr txBox="1">
            <a:spLocks noChangeArrowheads="1"/>
          </p:cNvSpPr>
          <p:nvPr/>
        </p:nvSpPr>
        <p:spPr bwMode="auto">
          <a:xfrm>
            <a:off x="1781175" y="0"/>
            <a:ext cx="1820863"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ar-JO" sz="1200" b="1" dirty="0">
                <a:solidFill>
                  <a:srgbClr val="FFFFFF"/>
                </a:solidFill>
                <a:latin typeface="Accordance" panose="00000400000000000000" pitchFamily="2" charset="-78"/>
                <a:ea typeface="Accordance" panose="00000400000000000000" pitchFamily="2" charset="-78"/>
                <a:cs typeface="Accordance" panose="00000400000000000000" pitchFamily="2" charset="-78"/>
              </a:rPr>
              <a:t>تك: ١٢: ١-٣</a:t>
            </a:r>
            <a:endParaRPr lang="en-US" sz="1200" b="1" dirty="0">
              <a:solidFill>
                <a:srgbClr val="FFFFFF"/>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493631" name="Freeform 6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632" name="AutoShape 6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633" name="Rectangle 6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634" name="AutoShape 6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Dubai Medium" panose="020B0603030403030204" pitchFamily="34" charset="-78"/>
              <a:ea typeface="ＭＳ Ｐゴシック" charset="0"/>
              <a:cs typeface="Dubai Medium" panose="020B0603030403030204" pitchFamily="34" charset="-78"/>
            </a:endParaRPr>
          </a:p>
        </p:txBody>
      </p:sp>
      <p:sp>
        <p:nvSpPr>
          <p:cNvPr id="493635" name="Line 6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636" name="Line 6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637" name="Rectangle 6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7675" name="Rectangle 70"/>
          <p:cNvSpPr>
            <a:spLocks noChangeArrowheads="1"/>
          </p:cNvSpPr>
          <p:nvPr/>
        </p:nvSpPr>
        <p:spPr bwMode="auto">
          <a:xfrm>
            <a:off x="8175625" y="3654425"/>
            <a:ext cx="447237"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r" defTabSz="914400" rtl="1" eaLnBrk="0" fontAlgn="base" hangingPunct="0">
              <a:spcBef>
                <a:spcPct val="0"/>
              </a:spcBef>
              <a:spcAft>
                <a:spcPct val="0"/>
              </a:spcAft>
            </a:pPr>
            <a:r>
              <a:rPr lang="ar-JO" sz="900" b="1" dirty="0">
                <a:solidFill>
                  <a:srgbClr val="000000"/>
                </a:solidFill>
                <a:latin typeface="Accordance" panose="00000400000000000000" pitchFamily="2" charset="-79"/>
                <a:ea typeface="Accordance" panose="00000400000000000000" pitchFamily="2" charset="-79"/>
                <a:cs typeface="Accordance" panose="00000400000000000000" pitchFamily="2" charset="-79"/>
              </a:rPr>
              <a:t>الدعوة</a:t>
            </a:r>
            <a:endParaRPr lang="en-US" sz="900" b="1" dirty="0">
              <a:solidFill>
                <a:srgbClr val="000000"/>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27676" name="Rectangle 71"/>
          <p:cNvSpPr>
            <a:spLocks noChangeArrowheads="1"/>
          </p:cNvSpPr>
          <p:nvPr/>
        </p:nvSpPr>
        <p:spPr bwMode="auto">
          <a:xfrm>
            <a:off x="8004175" y="3432175"/>
            <a:ext cx="46166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r" defTabSz="914400" rtl="1" eaLnBrk="0" fontAlgn="base" hangingPunct="0">
              <a:spcBef>
                <a:spcPct val="0"/>
              </a:spcBef>
              <a:spcAft>
                <a:spcPct val="0"/>
              </a:spcAft>
            </a:pPr>
            <a:r>
              <a:rPr lang="ar-JO" sz="900" b="1" dirty="0">
                <a:solidFill>
                  <a:srgbClr val="000000"/>
                </a:solidFill>
                <a:latin typeface="Accordance" panose="00000400000000000000" pitchFamily="2" charset="-79"/>
                <a:ea typeface="Accordance" panose="00000400000000000000" pitchFamily="2" charset="-79"/>
                <a:cs typeface="Accordance" panose="00000400000000000000" pitchFamily="2" charset="-79"/>
              </a:rPr>
              <a:t>إبراهيم</a:t>
            </a:r>
            <a:endParaRPr lang="en-US" sz="900" b="1" dirty="0">
              <a:solidFill>
                <a:srgbClr val="000000"/>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493640" name="Line 72"/>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641" name="Line 73"/>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642" name="Line 74"/>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7680" name="Text Box 7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493648" name="Rectangle 8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11</a:t>
            </a:r>
          </a:p>
        </p:txBody>
      </p:sp>
      <p:sp>
        <p:nvSpPr>
          <p:cNvPr id="27682" name="Text Box 81"/>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grpSp>
        <p:nvGrpSpPr>
          <p:cNvPr id="27683" name="Group 82"/>
          <p:cNvGrpSpPr>
            <a:grpSpLocks/>
          </p:cNvGrpSpPr>
          <p:nvPr/>
        </p:nvGrpSpPr>
        <p:grpSpPr bwMode="auto">
          <a:xfrm>
            <a:off x="6064250" y="1347788"/>
            <a:ext cx="1262063" cy="1347787"/>
            <a:chOff x="1084" y="711"/>
            <a:chExt cx="2950" cy="2769"/>
          </a:xfrm>
        </p:grpSpPr>
        <p:grpSp>
          <p:nvGrpSpPr>
            <p:cNvPr id="27688" name="Group 83"/>
            <p:cNvGrpSpPr>
              <a:grpSpLocks/>
            </p:cNvGrpSpPr>
            <p:nvPr/>
          </p:nvGrpSpPr>
          <p:grpSpPr bwMode="auto">
            <a:xfrm>
              <a:off x="1084" y="711"/>
              <a:ext cx="2950" cy="2769"/>
              <a:chOff x="2707" y="548"/>
              <a:chExt cx="2950" cy="2769"/>
            </a:xfrm>
          </p:grpSpPr>
          <p:grpSp>
            <p:nvGrpSpPr>
              <p:cNvPr id="27694" name="Group 84"/>
              <p:cNvGrpSpPr>
                <a:grpSpLocks/>
              </p:cNvGrpSpPr>
              <p:nvPr/>
            </p:nvGrpSpPr>
            <p:grpSpPr bwMode="auto">
              <a:xfrm>
                <a:off x="3180" y="1046"/>
                <a:ext cx="2105" cy="1421"/>
                <a:chOff x="578" y="2316"/>
                <a:chExt cx="2105" cy="1421"/>
              </a:xfrm>
            </p:grpSpPr>
            <p:sp>
              <p:nvSpPr>
                <p:cNvPr id="493653" name="Freeform 85"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654" name="Freeform 86" descr="Cork"/>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27695" name="Picture 87"/>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493656" name="Freeform 88"/>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657" name="Freeform 89"/>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658" name="Freeform 90"/>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659" name="Freeform 91"/>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660" name="Freeform 92"/>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493662" name="Rectangle 94"/>
          <p:cNvSpPr>
            <a:spLocks noChangeArrowheads="1"/>
          </p:cNvSpPr>
          <p:nvPr/>
        </p:nvSpPr>
        <p:spPr bwMode="auto">
          <a:xfrm>
            <a:off x="327026" y="7938"/>
            <a:ext cx="1239838"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dirty="0">
                <a:solidFill>
                  <a:srgbClr val="FFFF00"/>
                </a:solidFill>
                <a:latin typeface="Times" charset="0"/>
                <a:ea typeface="ＭＳ Ｐゴシック" charset="0"/>
                <a:cs typeface="ＭＳ Ｐゴシック" charset="0"/>
              </a:rPr>
              <a:t>٧ </a:t>
            </a:r>
            <a:endParaRPr lang="en-US" sz="2800" dirty="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493664" name="Oval 96"/>
          <p:cNvSpPr>
            <a:spLocks noChangeArrowheads="1"/>
          </p:cNvSpPr>
          <p:nvPr/>
        </p:nvSpPr>
        <p:spPr bwMode="auto">
          <a:xfrm>
            <a:off x="3429000" y="1539875"/>
            <a:ext cx="2366963" cy="649288"/>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 name="Rectangle 12">
            <a:extLst>
              <a:ext uri="{FF2B5EF4-FFF2-40B4-BE49-F238E27FC236}">
                <a16:creationId xmlns:a16="http://schemas.microsoft.com/office/drawing/2014/main" id="{0DC306A4-4ED0-FC47-B415-C4605339EF1D}"/>
              </a:ext>
            </a:extLst>
          </p:cNvPr>
          <p:cNvSpPr>
            <a:spLocks noChangeArrowheads="1"/>
          </p:cNvSpPr>
          <p:nvPr/>
        </p:nvSpPr>
        <p:spPr bwMode="auto">
          <a:xfrm>
            <a:off x="1283090" y="3414247"/>
            <a:ext cx="1232709" cy="2551981"/>
          </a:xfrm>
          <a:prstGeom prst="rect">
            <a:avLst/>
          </a:prstGeom>
          <a:noFill/>
          <a:ln w="12700">
            <a:noFill/>
            <a:miter lim="800000"/>
            <a:headEnd/>
            <a:tailEnd/>
          </a:ln>
          <a:effectLst>
            <a:outerShdw blurRad="63500" dist="99190" dir="2388334"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ar-JO" sz="4000" dirty="0">
                <a:solidFill>
                  <a:srgbClr val="D83104"/>
                </a:solidFill>
                <a:latin typeface="Accordance" panose="00000400000000000000" pitchFamily="2" charset="-79"/>
                <a:ea typeface="Accordance" panose="00000400000000000000" pitchFamily="2" charset="-79"/>
                <a:cs typeface="Accordance" panose="00000400000000000000" pitchFamily="2" charset="-79"/>
              </a:rPr>
              <a:t>إبراهيم</a:t>
            </a:r>
          </a:p>
          <a:p>
            <a:pPr algn="ctr" defTabSz="914400" eaLnBrk="0" fontAlgn="base" hangingPunct="0">
              <a:spcBef>
                <a:spcPct val="0"/>
              </a:spcBef>
              <a:spcAft>
                <a:spcPct val="0"/>
              </a:spcAft>
              <a:defRPr/>
            </a:pPr>
            <a:r>
              <a:rPr lang="ar-JO" sz="4000" dirty="0">
                <a:solidFill>
                  <a:schemeClr val="tx2">
                    <a:lumMod val="40000"/>
                    <a:lumOff val="60000"/>
                  </a:schemeClr>
                </a:solidFill>
                <a:latin typeface="Accordance" panose="00000400000000000000" pitchFamily="2" charset="-79"/>
                <a:ea typeface="Accordance" panose="00000400000000000000" pitchFamily="2" charset="-79"/>
                <a:cs typeface="Accordance" panose="00000400000000000000" pitchFamily="2" charset="-79"/>
              </a:rPr>
              <a:t>يوسف</a:t>
            </a:r>
          </a:p>
          <a:p>
            <a:pPr algn="ctr" defTabSz="914400" eaLnBrk="0" fontAlgn="base" hangingPunct="0">
              <a:spcBef>
                <a:spcPct val="0"/>
              </a:spcBef>
              <a:spcAft>
                <a:spcPct val="0"/>
              </a:spcAft>
              <a:defRPr/>
            </a:pPr>
            <a:r>
              <a:rPr lang="ar-JO" sz="4000" dirty="0">
                <a:solidFill>
                  <a:schemeClr val="tx2">
                    <a:lumMod val="40000"/>
                    <a:lumOff val="60000"/>
                  </a:schemeClr>
                </a:solidFill>
                <a:latin typeface="Accordance" panose="00000400000000000000" pitchFamily="2" charset="-79"/>
                <a:ea typeface="Accordance" panose="00000400000000000000" pitchFamily="2" charset="-79"/>
                <a:cs typeface="Accordance" panose="00000400000000000000" pitchFamily="2" charset="-79"/>
              </a:rPr>
              <a:t>موسى</a:t>
            </a:r>
          </a:p>
          <a:p>
            <a:pPr algn="ctr" defTabSz="914400" eaLnBrk="0" fontAlgn="base" hangingPunct="0">
              <a:spcBef>
                <a:spcPct val="0"/>
              </a:spcBef>
              <a:spcAft>
                <a:spcPct val="0"/>
              </a:spcAft>
              <a:defRPr/>
            </a:pPr>
            <a:r>
              <a:rPr lang="ar-JO" sz="4000" dirty="0">
                <a:solidFill>
                  <a:schemeClr val="tx2">
                    <a:lumMod val="40000"/>
                    <a:lumOff val="60000"/>
                  </a:schemeClr>
                </a:solidFill>
                <a:latin typeface="Accordance" panose="00000400000000000000" pitchFamily="2" charset="-79"/>
                <a:ea typeface="Accordance" panose="00000400000000000000" pitchFamily="2" charset="-79"/>
                <a:cs typeface="Accordance" panose="00000400000000000000" pitchFamily="2" charset="-79"/>
              </a:rPr>
              <a:t>يشوع</a:t>
            </a:r>
          </a:p>
        </p:txBody>
      </p:sp>
    </p:spTree>
    <p:extLst>
      <p:ext uri="{BB962C8B-B14F-4D97-AF65-F5344CB8AC3E}">
        <p14:creationId xmlns:p14="http://schemas.microsoft.com/office/powerpoint/2010/main" val="12985189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493595"/>
                                        </p:tgtEl>
                                        <p:attrNameLst>
                                          <p:attrName>style.visibility</p:attrName>
                                        </p:attrNameLst>
                                      </p:cBhvr>
                                      <p:to>
                                        <p:strVal val="visible"/>
                                      </p:to>
                                    </p:set>
                                    <p:anim calcmode="lin" valueType="num">
                                      <p:cBhvr>
                                        <p:cTn id="7" dur="500" fill="hold"/>
                                        <p:tgtEl>
                                          <p:spTgt spid="493595"/>
                                        </p:tgtEl>
                                        <p:attrNameLst>
                                          <p:attrName>ppt_x</p:attrName>
                                        </p:attrNameLst>
                                      </p:cBhvr>
                                      <p:tavLst>
                                        <p:tav tm="0">
                                          <p:val>
                                            <p:strVal val="#ppt_x-#ppt_w/2"/>
                                          </p:val>
                                        </p:tav>
                                        <p:tav tm="100000">
                                          <p:val>
                                            <p:strVal val="#ppt_x"/>
                                          </p:val>
                                        </p:tav>
                                      </p:tavLst>
                                    </p:anim>
                                    <p:anim calcmode="lin" valueType="num">
                                      <p:cBhvr>
                                        <p:cTn id="8" dur="500" fill="hold"/>
                                        <p:tgtEl>
                                          <p:spTgt spid="493595"/>
                                        </p:tgtEl>
                                        <p:attrNameLst>
                                          <p:attrName>ppt_y</p:attrName>
                                        </p:attrNameLst>
                                      </p:cBhvr>
                                      <p:tavLst>
                                        <p:tav tm="0">
                                          <p:val>
                                            <p:strVal val="#ppt_y"/>
                                          </p:val>
                                        </p:tav>
                                        <p:tav tm="100000">
                                          <p:val>
                                            <p:strVal val="#ppt_y"/>
                                          </p:val>
                                        </p:tav>
                                      </p:tavLst>
                                    </p:anim>
                                    <p:anim calcmode="lin" valueType="num">
                                      <p:cBhvr>
                                        <p:cTn id="9" dur="500" fill="hold"/>
                                        <p:tgtEl>
                                          <p:spTgt spid="493595"/>
                                        </p:tgtEl>
                                        <p:attrNameLst>
                                          <p:attrName>ppt_w</p:attrName>
                                        </p:attrNameLst>
                                      </p:cBhvr>
                                      <p:tavLst>
                                        <p:tav tm="0">
                                          <p:val>
                                            <p:fltVal val="0"/>
                                          </p:val>
                                        </p:tav>
                                        <p:tav tm="100000">
                                          <p:val>
                                            <p:strVal val="#ppt_w"/>
                                          </p:val>
                                        </p:tav>
                                      </p:tavLst>
                                    </p:anim>
                                    <p:anim calcmode="lin" valueType="num">
                                      <p:cBhvr>
                                        <p:cTn id="10" dur="500" fill="hold"/>
                                        <p:tgtEl>
                                          <p:spTgt spid="493595"/>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36" fill="hold" grpId="0" nodeType="afterEffect">
                                  <p:stCondLst>
                                    <p:cond delay="500"/>
                                  </p:stCondLst>
                                  <p:childTnLst>
                                    <p:set>
                                      <p:cBhvr>
                                        <p:cTn id="13" dur="1" fill="hold">
                                          <p:stCondLst>
                                            <p:cond delay="0"/>
                                          </p:stCondLst>
                                        </p:cTn>
                                        <p:tgtEl>
                                          <p:spTgt spid="493664"/>
                                        </p:tgtEl>
                                        <p:attrNameLst>
                                          <p:attrName>style.visibility</p:attrName>
                                        </p:attrNameLst>
                                      </p:cBhvr>
                                      <p:to>
                                        <p:strVal val="visible"/>
                                      </p:to>
                                    </p:set>
                                    <p:anim calcmode="lin" valueType="num">
                                      <p:cBhvr>
                                        <p:cTn id="14" dur="500" fill="hold"/>
                                        <p:tgtEl>
                                          <p:spTgt spid="493664"/>
                                        </p:tgtEl>
                                        <p:attrNameLst>
                                          <p:attrName>ppt_w</p:attrName>
                                        </p:attrNameLst>
                                      </p:cBhvr>
                                      <p:tavLst>
                                        <p:tav tm="0">
                                          <p:val>
                                            <p:strVal val="(6*min(max(#ppt_w*#ppt_h,.3),1)-7.4)/-.7*#ppt_w"/>
                                          </p:val>
                                        </p:tav>
                                        <p:tav tm="100000">
                                          <p:val>
                                            <p:strVal val="#ppt_w"/>
                                          </p:val>
                                        </p:tav>
                                      </p:tavLst>
                                    </p:anim>
                                    <p:anim calcmode="lin" valueType="num">
                                      <p:cBhvr>
                                        <p:cTn id="15" dur="500" fill="hold"/>
                                        <p:tgtEl>
                                          <p:spTgt spid="493664"/>
                                        </p:tgtEl>
                                        <p:attrNameLst>
                                          <p:attrName>ppt_h</p:attrName>
                                        </p:attrNameLst>
                                      </p:cBhvr>
                                      <p:tavLst>
                                        <p:tav tm="0">
                                          <p:val>
                                            <p:strVal val="(6*min(max(#ppt_w*#ppt_h,.3),1)-7.4)/-.7*#ppt_h"/>
                                          </p:val>
                                        </p:tav>
                                        <p:tav tm="100000">
                                          <p:val>
                                            <p:strVal val="#ppt_h"/>
                                          </p:val>
                                        </p:tav>
                                      </p:tavLst>
                                    </p:anim>
                                    <p:anim calcmode="lin" valueType="num">
                                      <p:cBhvr>
                                        <p:cTn id="16" dur="500" fill="hold"/>
                                        <p:tgtEl>
                                          <p:spTgt spid="493664"/>
                                        </p:tgtEl>
                                        <p:attrNameLst>
                                          <p:attrName>ppt_x</p:attrName>
                                        </p:attrNameLst>
                                      </p:cBhvr>
                                      <p:tavLst>
                                        <p:tav tm="0">
                                          <p:val>
                                            <p:fltVal val="0.5"/>
                                          </p:val>
                                        </p:tav>
                                        <p:tav tm="100000">
                                          <p:val>
                                            <p:strVal val="#ppt_x"/>
                                          </p:val>
                                        </p:tav>
                                      </p:tavLst>
                                    </p:anim>
                                    <p:anim calcmode="lin" valueType="num">
                                      <p:cBhvr>
                                        <p:cTn id="17" dur="500" fill="hold"/>
                                        <p:tgtEl>
                                          <p:spTgt spid="493664"/>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595" grpId="0" autoUpdateAnimBg="0"/>
      <p:bldP spid="49366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9698" name="Rectangle 3"/>
          <p:cNvSpPr>
            <a:spLocks noChangeArrowheads="1"/>
          </p:cNvSpPr>
          <p:nvPr/>
        </p:nvSpPr>
        <p:spPr bwMode="auto">
          <a:xfrm>
            <a:off x="3338513" y="968375"/>
            <a:ext cx="1387475" cy="36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a:solidFill>
                  <a:srgbClr val="790015"/>
                </a:solidFill>
                <a:latin typeface="Times" charset="0"/>
                <a:ea typeface="ＭＳ Ｐゴシック" charset="0"/>
                <a:cs typeface="ＭＳ Ｐゴシック" charset="0"/>
              </a:rPr>
              <a:t>ABRAHAM</a:t>
            </a:r>
          </a:p>
        </p:txBody>
      </p:sp>
      <p:sp>
        <p:nvSpPr>
          <p:cNvPr id="311300"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01"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02"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9702" name="Rectangle 7"/>
          <p:cNvSpPr>
            <a:spLocks noChangeArrowheads="1"/>
          </p:cNvSpPr>
          <p:nvPr/>
        </p:nvSpPr>
        <p:spPr bwMode="auto">
          <a:xfrm>
            <a:off x="3084513" y="938213"/>
            <a:ext cx="923329"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r" defTabSz="914400" rtl="1" eaLnBrk="0" fontAlgn="base" hangingPunct="0">
              <a:spcBef>
                <a:spcPct val="0"/>
              </a:spcBef>
              <a:spcAft>
                <a:spcPct val="0"/>
              </a:spcAft>
            </a:pPr>
            <a:r>
              <a:rPr lang="ar-JO" sz="2400" b="1" dirty="0">
                <a:solidFill>
                  <a:srgbClr val="1A0004"/>
                </a:solidFill>
                <a:latin typeface="Accordance" panose="00000400000000000000" pitchFamily="2" charset="-79"/>
                <a:ea typeface="Accordance" panose="00000400000000000000" pitchFamily="2" charset="-79"/>
                <a:cs typeface="Accordance" panose="00000400000000000000" pitchFamily="2" charset="-79"/>
              </a:rPr>
              <a:t>إبراهيم</a:t>
            </a:r>
            <a:endParaRPr lang="en-US" sz="2400" b="1" dirty="0">
              <a:solidFill>
                <a:srgbClr val="1A0004"/>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311304"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05" name="Line 9"/>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9705" name="Rectangle 12"/>
          <p:cNvSpPr>
            <a:spLocks noChangeArrowheads="1"/>
          </p:cNvSpPr>
          <p:nvPr/>
        </p:nvSpPr>
        <p:spPr bwMode="auto">
          <a:xfrm>
            <a:off x="3709988" y="1603375"/>
            <a:ext cx="1005082"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r" defTabSz="914400" rtl="1" eaLnBrk="0" fontAlgn="base" hangingPunct="0">
              <a:spcBef>
                <a:spcPct val="0"/>
              </a:spcBef>
              <a:spcAft>
                <a:spcPct val="0"/>
              </a:spcAft>
            </a:pPr>
            <a:r>
              <a:rPr lang="ar-JO" sz="2800" b="1" dirty="0">
                <a:solidFill>
                  <a:srgbClr val="1A0004"/>
                </a:solidFill>
                <a:latin typeface="Accordance" panose="00000400000000000000" pitchFamily="2" charset="-79"/>
                <a:ea typeface="Accordance" panose="00000400000000000000" pitchFamily="2" charset="-79"/>
                <a:cs typeface="Accordance" panose="00000400000000000000" pitchFamily="2" charset="-79"/>
              </a:rPr>
              <a:t>الدعوة</a:t>
            </a:r>
            <a:endParaRPr lang="en-US" sz="2800" b="1" dirty="0">
              <a:solidFill>
                <a:srgbClr val="1A0004"/>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311314" name="Rectangle 18"/>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29707" name="Group 19"/>
          <p:cNvGrpSpPr>
            <a:grpSpLocks/>
          </p:cNvGrpSpPr>
          <p:nvPr/>
        </p:nvGrpSpPr>
        <p:grpSpPr bwMode="auto">
          <a:xfrm>
            <a:off x="823914" y="2378075"/>
            <a:ext cx="1233489" cy="1446213"/>
            <a:chOff x="519" y="1498"/>
            <a:chExt cx="777" cy="911"/>
          </a:xfrm>
        </p:grpSpPr>
        <p:sp>
          <p:nvSpPr>
            <p:cNvPr id="311316" name="Rectangle 20"/>
            <p:cNvSpPr>
              <a:spLocks noChangeArrowheads="1"/>
            </p:cNvSpPr>
            <p:nvPr/>
          </p:nvSpPr>
          <p:spPr bwMode="auto">
            <a:xfrm>
              <a:off x="519" y="1546"/>
              <a:ext cx="562" cy="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r>
                <a:rPr lang="en-US" sz="2800">
                  <a:solidFill>
                    <a:srgbClr val="FFD34A"/>
                  </a:solidFill>
                  <a:latin typeface="Times" pitchFamily="-107" charset="0"/>
                  <a:ea typeface="ＭＳ Ｐゴシック" charset="0"/>
                  <a:cs typeface="ＭＳ Ｐゴシック" charset="0"/>
                </a:rPr>
                <a:t>        </a:t>
              </a:r>
            </a:p>
          </p:txBody>
        </p:sp>
        <p:sp>
          <p:nvSpPr>
            <p:cNvPr id="311317" name="Rectangle 21"/>
            <p:cNvSpPr>
              <a:spLocks noChangeArrowheads="1"/>
            </p:cNvSpPr>
            <p:nvPr/>
          </p:nvSpPr>
          <p:spPr bwMode="auto">
            <a:xfrm>
              <a:off x="884" y="1498"/>
              <a:ext cx="412" cy="75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ar-JO" dirty="0">
                  <a:solidFill>
                    <a:srgbClr val="51DC00"/>
                  </a:solidFill>
                  <a:latin typeface="Accordance" panose="00000400000000000000" pitchFamily="2" charset="-79"/>
                  <a:ea typeface="Accordance" panose="00000400000000000000" pitchFamily="2" charset="-79"/>
                  <a:cs typeface="Accordance" panose="00000400000000000000" pitchFamily="2" charset="-79"/>
                </a:rPr>
                <a:t>إبراهيم</a:t>
              </a:r>
            </a:p>
            <a:p>
              <a:pPr algn="ctr" defTabSz="914400" eaLnBrk="0" fontAlgn="base" hangingPunct="0">
                <a:spcBef>
                  <a:spcPct val="0"/>
                </a:spcBef>
                <a:spcAft>
                  <a:spcPct val="0"/>
                </a:spcAft>
                <a:defRPr/>
              </a:pPr>
              <a:r>
                <a:rPr lang="ar-JO" dirty="0">
                  <a:solidFill>
                    <a:srgbClr val="51DC00"/>
                  </a:solidFill>
                  <a:latin typeface="Accordance" panose="00000400000000000000" pitchFamily="2" charset="-79"/>
                  <a:ea typeface="Accordance" panose="00000400000000000000" pitchFamily="2" charset="-79"/>
                  <a:cs typeface="Accordance" panose="00000400000000000000" pitchFamily="2" charset="-79"/>
                </a:rPr>
                <a:t>يوسف</a:t>
              </a:r>
              <a:endParaRPr lang="ar-JO" sz="1100" dirty="0">
                <a:solidFill>
                  <a:srgbClr val="51DC00"/>
                </a:solidFill>
                <a:latin typeface="Accordance" panose="00000400000000000000" pitchFamily="2" charset="-79"/>
                <a:ea typeface="Accordance" panose="00000400000000000000" pitchFamily="2" charset="-79"/>
                <a:cs typeface="Accordance" panose="00000400000000000000" pitchFamily="2" charset="-79"/>
              </a:endParaRPr>
            </a:p>
            <a:p>
              <a:pPr algn="ctr" defTabSz="914400" eaLnBrk="0" fontAlgn="base" hangingPunct="0">
                <a:spcBef>
                  <a:spcPct val="0"/>
                </a:spcBef>
                <a:spcAft>
                  <a:spcPct val="0"/>
                </a:spcAft>
                <a:defRPr/>
              </a:pPr>
              <a:r>
                <a:rPr lang="ar-JO" dirty="0">
                  <a:solidFill>
                    <a:srgbClr val="51DC00"/>
                  </a:solidFill>
                  <a:latin typeface="Accordance" panose="00000400000000000000" pitchFamily="2" charset="-79"/>
                  <a:ea typeface="Accordance" panose="00000400000000000000" pitchFamily="2" charset="-79"/>
                  <a:cs typeface="Accordance" panose="00000400000000000000" pitchFamily="2" charset="-79"/>
                </a:rPr>
                <a:t>موسى</a:t>
              </a:r>
            </a:p>
            <a:p>
              <a:pPr algn="ctr" defTabSz="914400" eaLnBrk="0" fontAlgn="base" hangingPunct="0">
                <a:spcBef>
                  <a:spcPct val="0"/>
                </a:spcBef>
                <a:spcAft>
                  <a:spcPct val="0"/>
                </a:spcAft>
                <a:defRPr/>
              </a:pPr>
              <a:r>
                <a:rPr lang="ar-JO" dirty="0">
                  <a:solidFill>
                    <a:srgbClr val="51DC00"/>
                  </a:solidFill>
                  <a:latin typeface="Accordance" panose="00000400000000000000" pitchFamily="2" charset="-79"/>
                  <a:ea typeface="Accordance" panose="00000400000000000000" pitchFamily="2" charset="-79"/>
                  <a:cs typeface="Accordance" panose="00000400000000000000" pitchFamily="2" charset="-79"/>
                </a:rPr>
                <a:t> يشوع</a:t>
              </a:r>
              <a:endParaRPr lang="en-US" dirty="0">
                <a:solidFill>
                  <a:srgbClr val="FFD34A"/>
                </a:solidFill>
                <a:latin typeface="Accordance" panose="00000400000000000000" pitchFamily="2" charset="-79"/>
                <a:ea typeface="Accordance" panose="00000400000000000000" pitchFamily="2" charset="-79"/>
                <a:cs typeface="Accordance" panose="00000400000000000000" pitchFamily="2" charset="-79"/>
              </a:endParaRPr>
            </a:p>
          </p:txBody>
        </p:sp>
      </p:grpSp>
      <p:sp>
        <p:nvSpPr>
          <p:cNvPr id="311318" name="Line 22"/>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19" name="Line 23"/>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20" name="Line 24"/>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21" name="Rectangle 25"/>
          <p:cNvSpPr>
            <a:spLocks noChangeArrowheads="1"/>
          </p:cNvSpPr>
          <p:nvPr/>
        </p:nvSpPr>
        <p:spPr bwMode="auto">
          <a:xfrm>
            <a:off x="620713" y="160338"/>
            <a:ext cx="1809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50000"/>
              </a:spcBef>
              <a:spcAft>
                <a:spcPct val="0"/>
              </a:spcAft>
              <a:defRPr/>
            </a:pPr>
            <a:endParaRPr lang="en-US" sz="8800">
              <a:solidFill>
                <a:srgbClr val="FFD34A"/>
              </a:solidFill>
              <a:latin typeface="Times" pitchFamily="-107" charset="0"/>
              <a:ea typeface="ＭＳ Ｐゴシック" charset="0"/>
              <a:cs typeface="ＭＳ Ｐゴシック" charset="0"/>
            </a:endParaRPr>
          </a:p>
        </p:txBody>
      </p:sp>
      <p:sp>
        <p:nvSpPr>
          <p:cNvPr id="311327" name="Rectangle 31"/>
          <p:cNvSpPr>
            <a:spLocks noChangeArrowheads="1"/>
          </p:cNvSpPr>
          <p:nvPr/>
        </p:nvSpPr>
        <p:spPr bwMode="auto">
          <a:xfrm>
            <a:off x="4802188" y="979488"/>
            <a:ext cx="2079625" cy="39754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sz="2000" b="1" dirty="0">
                <a:solidFill>
                  <a:srgbClr val="FFD34A"/>
                </a:solidFill>
                <a:latin typeface="Accordance" panose="00000400000000000000" pitchFamily="2" charset="-79"/>
                <a:ea typeface="Accordance" panose="00000400000000000000" pitchFamily="2" charset="-79"/>
                <a:cs typeface="Accordance" panose="00000400000000000000" pitchFamily="2" charset="-79"/>
              </a:rPr>
              <a:t>كنعان. ٢٠٠٠ ق. م</a:t>
            </a:r>
          </a:p>
        </p:txBody>
      </p:sp>
      <p:sp>
        <p:nvSpPr>
          <p:cNvPr id="311341" name="Freeform 45"/>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42" name="AutoShape 46"/>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43" name="Rectangle 47"/>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44" name="AutoShape 48"/>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45" name="Line 49"/>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46" name="Line 50"/>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47" name="Rectangle 51"/>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9720" name="Rectangle 53"/>
          <p:cNvSpPr>
            <a:spLocks noChangeArrowheads="1"/>
          </p:cNvSpPr>
          <p:nvPr/>
        </p:nvSpPr>
        <p:spPr bwMode="auto">
          <a:xfrm>
            <a:off x="8175625" y="3654425"/>
            <a:ext cx="447237"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r" defTabSz="914400" rtl="1" eaLnBrk="0" fontAlgn="base" hangingPunct="0">
              <a:spcBef>
                <a:spcPct val="0"/>
              </a:spcBef>
              <a:spcAft>
                <a:spcPct val="0"/>
              </a:spcAft>
            </a:pPr>
            <a:r>
              <a:rPr lang="ar-JO" sz="900" b="1" dirty="0">
                <a:solidFill>
                  <a:srgbClr val="000000"/>
                </a:solidFill>
                <a:latin typeface="Accordance" panose="00000400000000000000" pitchFamily="2" charset="-79"/>
                <a:ea typeface="Accordance" panose="00000400000000000000" pitchFamily="2" charset="-79"/>
                <a:cs typeface="Accordance" panose="00000400000000000000" pitchFamily="2" charset="-79"/>
              </a:rPr>
              <a:t>الدعوة</a:t>
            </a:r>
            <a:endParaRPr lang="en-US" sz="900" b="1" dirty="0">
              <a:solidFill>
                <a:srgbClr val="000000"/>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29721" name="Rectangle 54"/>
          <p:cNvSpPr>
            <a:spLocks noChangeArrowheads="1"/>
          </p:cNvSpPr>
          <p:nvPr/>
        </p:nvSpPr>
        <p:spPr bwMode="auto">
          <a:xfrm>
            <a:off x="8004175" y="3432175"/>
            <a:ext cx="46166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r" defTabSz="914400" rtl="1" eaLnBrk="0" fontAlgn="base" hangingPunct="0">
              <a:spcBef>
                <a:spcPct val="0"/>
              </a:spcBef>
              <a:spcAft>
                <a:spcPct val="0"/>
              </a:spcAft>
            </a:pPr>
            <a:r>
              <a:rPr lang="ar-JO" sz="900" b="1" dirty="0">
                <a:solidFill>
                  <a:srgbClr val="000000"/>
                </a:solidFill>
                <a:latin typeface="Accordance" panose="00000400000000000000" pitchFamily="2" charset="-79"/>
                <a:ea typeface="Accordance" panose="00000400000000000000" pitchFamily="2" charset="-79"/>
                <a:cs typeface="Accordance" panose="00000400000000000000" pitchFamily="2" charset="-79"/>
              </a:rPr>
              <a:t>إبراهيم</a:t>
            </a:r>
            <a:endParaRPr lang="en-US" sz="900" b="1" dirty="0">
              <a:solidFill>
                <a:srgbClr val="000000"/>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311351" name="Line 55"/>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52" name="Line 56"/>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53" name="Line 57"/>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9725" name="Text Box 5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311359" name="Rectangle 6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12</a:t>
            </a:r>
          </a:p>
        </p:txBody>
      </p:sp>
      <p:sp>
        <p:nvSpPr>
          <p:cNvPr id="29727" name="Text Box 64"/>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311325" name="Rectangle 29"/>
          <p:cNvSpPr>
            <a:spLocks noChangeArrowheads="1"/>
          </p:cNvSpPr>
          <p:nvPr/>
        </p:nvSpPr>
        <p:spPr bwMode="auto">
          <a:xfrm>
            <a:off x="5983288" y="2384425"/>
            <a:ext cx="2416046" cy="646331"/>
          </a:xfrm>
          <a:prstGeom prst="rect">
            <a:avLst/>
          </a:prstGeom>
          <a:noFill/>
          <a:ln w="12700">
            <a:noFill/>
            <a:miter lim="800000"/>
            <a:headEnd/>
            <a:tailEnd/>
          </a:ln>
          <a:effectLst>
            <a:outerShdw blurRad="63500" dist="46662" dir="2115817" algn="ctr" rotWithShape="0">
              <a:schemeClr val="bg2">
                <a:alpha val="74998"/>
              </a:schemeClr>
            </a:outerShdw>
          </a:effectLst>
        </p:spPr>
        <p:txBody>
          <a:bodyPr wrap="none">
            <a:spAutoFit/>
          </a:bodyPr>
          <a:lstStyle/>
          <a:p>
            <a:pPr algn="r" defTabSz="914400" rtl="1" eaLnBrk="0" fontAlgn="base" hangingPunct="0">
              <a:spcBef>
                <a:spcPct val="0"/>
              </a:spcBef>
              <a:spcAft>
                <a:spcPct val="0"/>
              </a:spcAft>
              <a:defRPr/>
            </a:pPr>
            <a:r>
              <a:rPr lang="ar-JO" sz="3600" b="1" i="1" dirty="0">
                <a:solidFill>
                  <a:srgbClr val="FFFFFF"/>
                </a:solidFill>
                <a:latin typeface="Accordance" panose="00000400000000000000" pitchFamily="2" charset="-79"/>
                <a:ea typeface="Accordance" panose="00000400000000000000" pitchFamily="2" charset="-79"/>
                <a:cs typeface="Accordance" panose="00000400000000000000" pitchFamily="2" charset="-79"/>
              </a:rPr>
              <a:t>تك: ١٢: ١-٣</a:t>
            </a:r>
            <a:endParaRPr lang="en-US" sz="2800" b="1" i="1" dirty="0">
              <a:solidFill>
                <a:srgbClr val="FFFFFF"/>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311372" name="AutoShape 76"/>
          <p:cNvSpPr>
            <a:spLocks noChangeArrowheads="1"/>
          </p:cNvSpPr>
          <p:nvPr/>
        </p:nvSpPr>
        <p:spPr bwMode="auto">
          <a:xfrm>
            <a:off x="5984875" y="1390650"/>
            <a:ext cx="2820988" cy="1617663"/>
          </a:xfrm>
          <a:prstGeom prst="roundRect">
            <a:avLst>
              <a:gd name="adj" fmla="val 16667"/>
            </a:avLst>
          </a:prstGeom>
          <a:noFill/>
          <a:ln w="57150">
            <a:solidFill>
              <a:srgbClr val="1EDE17"/>
            </a:solidFill>
            <a:round/>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74" name="Text Box 78"/>
          <p:cNvSpPr txBox="1">
            <a:spLocks noChangeArrowheads="1"/>
          </p:cNvSpPr>
          <p:nvPr/>
        </p:nvSpPr>
        <p:spPr bwMode="auto">
          <a:xfrm>
            <a:off x="787400" y="4775200"/>
            <a:ext cx="7543800" cy="646331"/>
          </a:xfrm>
          <a:prstGeom prst="rect">
            <a:avLst/>
          </a:prstGeom>
          <a:noFill/>
          <a:ln w="12700">
            <a:noFill/>
            <a:miter lim="800000"/>
            <a:headEnd/>
            <a:tailEnd/>
          </a:ln>
          <a:effectLst>
            <a:outerShdw blurRad="63500" dist="99190" dir="2388334"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ar-JO" sz="3600" b="1" dirty="0">
                <a:solidFill>
                  <a:srgbClr val="FFFF00"/>
                </a:solidFill>
                <a:latin typeface="Accordance" panose="00000400000000000000" pitchFamily="2" charset="-79"/>
                <a:ea typeface="Accordance" panose="00000400000000000000" pitchFamily="2" charset="-79"/>
                <a:cs typeface="Accordance" panose="00000400000000000000" pitchFamily="2" charset="-79"/>
              </a:rPr>
              <a:t>وعد الله غير المشروط لإبراهيم!</a:t>
            </a:r>
            <a:endParaRPr lang="en-US" sz="3600" b="1" dirty="0">
              <a:solidFill>
                <a:srgbClr val="5DBACA"/>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311377" name="Text Box 81"/>
          <p:cNvSpPr txBox="1">
            <a:spLocks noChangeArrowheads="1"/>
          </p:cNvSpPr>
          <p:nvPr/>
        </p:nvSpPr>
        <p:spPr bwMode="auto">
          <a:xfrm>
            <a:off x="1781175" y="0"/>
            <a:ext cx="1820863"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ar-JO" sz="1200" b="1" dirty="0">
                <a:solidFill>
                  <a:srgbClr val="FFFFFF"/>
                </a:solidFill>
                <a:latin typeface="Accordance" panose="00000400000000000000" pitchFamily="2" charset="-79"/>
                <a:ea typeface="Accordance" panose="00000400000000000000" pitchFamily="2" charset="-79"/>
                <a:cs typeface="Accordance" panose="00000400000000000000" pitchFamily="2" charset="-79"/>
              </a:rPr>
              <a:t>تك: ١٢: ١-٣</a:t>
            </a:r>
          </a:p>
        </p:txBody>
      </p:sp>
      <p:grpSp>
        <p:nvGrpSpPr>
          <p:cNvPr id="29732" name="Group 83"/>
          <p:cNvGrpSpPr>
            <a:grpSpLocks/>
          </p:cNvGrpSpPr>
          <p:nvPr/>
        </p:nvGrpSpPr>
        <p:grpSpPr bwMode="auto">
          <a:xfrm>
            <a:off x="6002338" y="1390650"/>
            <a:ext cx="1262062" cy="1347788"/>
            <a:chOff x="3781" y="876"/>
            <a:chExt cx="795" cy="849"/>
          </a:xfrm>
        </p:grpSpPr>
        <p:grpSp>
          <p:nvGrpSpPr>
            <p:cNvPr id="29736" name="Group 65"/>
            <p:cNvGrpSpPr>
              <a:grpSpLocks/>
            </p:cNvGrpSpPr>
            <p:nvPr/>
          </p:nvGrpSpPr>
          <p:grpSpPr bwMode="auto">
            <a:xfrm>
              <a:off x="3781" y="876"/>
              <a:ext cx="795" cy="849"/>
              <a:chOff x="1084" y="711"/>
              <a:chExt cx="2950" cy="2769"/>
            </a:xfrm>
          </p:grpSpPr>
          <p:grpSp>
            <p:nvGrpSpPr>
              <p:cNvPr id="29738" name="Group 66"/>
              <p:cNvGrpSpPr>
                <a:grpSpLocks/>
              </p:cNvGrpSpPr>
              <p:nvPr/>
            </p:nvGrpSpPr>
            <p:grpSpPr bwMode="auto">
              <a:xfrm>
                <a:off x="1084" y="711"/>
                <a:ext cx="2950" cy="2769"/>
                <a:chOff x="2707" y="548"/>
                <a:chExt cx="2950" cy="2769"/>
              </a:xfrm>
            </p:grpSpPr>
            <p:grpSp>
              <p:nvGrpSpPr>
                <p:cNvPr id="29744" name="Group 67"/>
                <p:cNvGrpSpPr>
                  <a:grpSpLocks/>
                </p:cNvGrpSpPr>
                <p:nvPr/>
              </p:nvGrpSpPr>
              <p:grpSpPr bwMode="auto">
                <a:xfrm>
                  <a:off x="3180" y="1046"/>
                  <a:ext cx="2105" cy="1421"/>
                  <a:chOff x="578" y="2316"/>
                  <a:chExt cx="2105" cy="1421"/>
                </a:xfrm>
              </p:grpSpPr>
              <p:sp>
                <p:nvSpPr>
                  <p:cNvPr id="311364" name="Freeform 68"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65" name="Freeform 69" descr="Cork"/>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29745" name="Picture 70"/>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311367" name="Freeform 71"/>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68" name="Freeform 72"/>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69" name="Freeform 73"/>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70" name="Freeform 74"/>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71" name="Freeform 75"/>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311378" name="Rectangle 82"/>
            <p:cNvSpPr>
              <a:spLocks noChangeArrowheads="1"/>
            </p:cNvSpPr>
            <p:nvPr/>
          </p:nvSpPr>
          <p:spPr bwMode="auto">
            <a:xfrm>
              <a:off x="3792" y="1031"/>
              <a:ext cx="538" cy="367"/>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algn="r" defTabSz="914400" rtl="1" eaLnBrk="0" fontAlgn="base" hangingPunct="0">
                <a:spcBef>
                  <a:spcPct val="0"/>
                </a:spcBef>
                <a:spcAft>
                  <a:spcPct val="0"/>
                </a:spcAft>
                <a:defRPr/>
              </a:pPr>
              <a:r>
                <a:rPr lang="ar-JO" sz="3200" b="1" i="1" dirty="0">
                  <a:solidFill>
                    <a:srgbClr val="FFFFFF"/>
                  </a:solidFill>
                  <a:latin typeface="Accordance" panose="00000400000000000000" pitchFamily="2" charset="-79"/>
                  <a:ea typeface="Accordance" panose="00000400000000000000" pitchFamily="2" charset="-79"/>
                  <a:cs typeface="Accordance" panose="00000400000000000000" pitchFamily="2" charset="-79"/>
                </a:rPr>
                <a:t>ق. م</a:t>
              </a:r>
              <a:endParaRPr lang="en-US" i="1" dirty="0">
                <a:solidFill>
                  <a:srgbClr val="FFFFFF"/>
                </a:solidFill>
                <a:latin typeface="Accordance" panose="00000400000000000000" pitchFamily="2" charset="-79"/>
                <a:ea typeface="Accordance" panose="00000400000000000000" pitchFamily="2" charset="-79"/>
                <a:cs typeface="Accordance" panose="00000400000000000000" pitchFamily="2" charset="-79"/>
              </a:endParaRPr>
            </a:p>
          </p:txBody>
        </p:sp>
      </p:grpSp>
      <p:sp>
        <p:nvSpPr>
          <p:cNvPr id="311381" name="Rectangle 85"/>
          <p:cNvSpPr>
            <a:spLocks noChangeArrowheads="1"/>
          </p:cNvSpPr>
          <p:nvPr/>
        </p:nvSpPr>
        <p:spPr bwMode="auto">
          <a:xfrm>
            <a:off x="496888" y="7938"/>
            <a:ext cx="898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dirty="0">
                <a:solidFill>
                  <a:srgbClr val="FFFF00"/>
                </a:solidFill>
                <a:latin typeface="Times" charset="0"/>
                <a:ea typeface="ＭＳ Ｐゴシック" charset="0"/>
                <a:cs typeface="ＭＳ Ｐゴシック" charset="0"/>
              </a:rPr>
              <a:t>٧</a:t>
            </a:r>
            <a:endParaRPr lang="en-US" sz="2800" dirty="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36720615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11372"/>
                                        </p:tgtEl>
                                        <p:attrNameLst>
                                          <p:attrName>style.visibility</p:attrName>
                                        </p:attrNameLst>
                                      </p:cBhvr>
                                      <p:to>
                                        <p:strVal val="visible"/>
                                      </p:to>
                                    </p:set>
                                    <p:anim calcmode="lin" valueType="num">
                                      <p:cBhvr>
                                        <p:cTn id="7" dur="500" fill="hold"/>
                                        <p:tgtEl>
                                          <p:spTgt spid="311372"/>
                                        </p:tgtEl>
                                        <p:attrNameLst>
                                          <p:attrName>ppt_w</p:attrName>
                                        </p:attrNameLst>
                                      </p:cBhvr>
                                      <p:tavLst>
                                        <p:tav tm="0">
                                          <p:val>
                                            <p:fltVal val="0"/>
                                          </p:val>
                                        </p:tav>
                                        <p:tav tm="100000">
                                          <p:val>
                                            <p:strVal val="#ppt_w"/>
                                          </p:val>
                                        </p:tav>
                                      </p:tavLst>
                                    </p:anim>
                                    <p:anim calcmode="lin" valueType="num">
                                      <p:cBhvr>
                                        <p:cTn id="8" dur="500" fill="hold"/>
                                        <p:tgtEl>
                                          <p:spTgt spid="311372"/>
                                        </p:tgtEl>
                                        <p:attrNameLst>
                                          <p:attrName>ppt_h</p:attrName>
                                        </p:attrNameLst>
                                      </p:cBhvr>
                                      <p:tavLst>
                                        <p:tav tm="0">
                                          <p:val>
                                            <p:fltVal val="0"/>
                                          </p:val>
                                        </p:tav>
                                        <p:tav tm="100000">
                                          <p:val>
                                            <p:strVal val="#ppt_h"/>
                                          </p:val>
                                        </p:tav>
                                      </p:tavLst>
                                    </p:anim>
                                    <p:anim calcmode="lin" valueType="num">
                                      <p:cBhvr>
                                        <p:cTn id="9" dur="500" fill="hold"/>
                                        <p:tgtEl>
                                          <p:spTgt spid="311372"/>
                                        </p:tgtEl>
                                        <p:attrNameLst>
                                          <p:attrName>ppt_x</p:attrName>
                                        </p:attrNameLst>
                                      </p:cBhvr>
                                      <p:tavLst>
                                        <p:tav tm="0">
                                          <p:val>
                                            <p:fltVal val="0.5"/>
                                          </p:val>
                                        </p:tav>
                                        <p:tav tm="100000">
                                          <p:val>
                                            <p:strVal val="#ppt_x"/>
                                          </p:val>
                                        </p:tav>
                                      </p:tavLst>
                                    </p:anim>
                                    <p:anim calcmode="lin" valueType="num">
                                      <p:cBhvr>
                                        <p:cTn id="10" dur="500" fill="hold"/>
                                        <p:tgtEl>
                                          <p:spTgt spid="31137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grpId="0" nodeType="afterEffect">
                                  <p:stCondLst>
                                    <p:cond delay="1000"/>
                                  </p:stCondLst>
                                  <p:childTnLst>
                                    <p:set>
                                      <p:cBhvr>
                                        <p:cTn id="13" dur="1" fill="hold">
                                          <p:stCondLst>
                                            <p:cond delay="0"/>
                                          </p:stCondLst>
                                        </p:cTn>
                                        <p:tgtEl>
                                          <p:spTgt spid="311374"/>
                                        </p:tgtEl>
                                        <p:attrNameLst>
                                          <p:attrName>style.visibility</p:attrName>
                                        </p:attrNameLst>
                                      </p:cBhvr>
                                      <p:to>
                                        <p:strVal val="visible"/>
                                      </p:to>
                                    </p:set>
                                    <p:animEffect transition="in" filter="fade">
                                      <p:cBhvr>
                                        <p:cTn id="14" dur="1000"/>
                                        <p:tgtEl>
                                          <p:spTgt spid="311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372" grpId="0" animBg="1"/>
      <p:bldP spid="311374"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746" name="Rectangle 3"/>
          <p:cNvSpPr>
            <a:spLocks noChangeArrowheads="1"/>
          </p:cNvSpPr>
          <p:nvPr/>
        </p:nvSpPr>
        <p:spPr bwMode="auto">
          <a:xfrm>
            <a:off x="3338513" y="968375"/>
            <a:ext cx="1387475" cy="36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a:solidFill>
                  <a:srgbClr val="790015"/>
                </a:solidFill>
                <a:latin typeface="Times" charset="0"/>
                <a:ea typeface="ＭＳ Ｐゴシック" charset="0"/>
                <a:cs typeface="ＭＳ Ｐゴシック" charset="0"/>
              </a:rPr>
              <a:t>ABRAHAM</a:t>
            </a:r>
          </a:p>
        </p:txBody>
      </p:sp>
      <p:sp>
        <p:nvSpPr>
          <p:cNvPr id="437252"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253"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254"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750" name="Rectangle 7"/>
          <p:cNvSpPr>
            <a:spLocks noChangeArrowheads="1"/>
          </p:cNvSpPr>
          <p:nvPr/>
        </p:nvSpPr>
        <p:spPr bwMode="auto">
          <a:xfrm>
            <a:off x="3084513" y="938213"/>
            <a:ext cx="923329"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r" defTabSz="914400" rtl="1" eaLnBrk="0" fontAlgn="base" hangingPunct="0">
              <a:spcBef>
                <a:spcPct val="0"/>
              </a:spcBef>
              <a:spcAft>
                <a:spcPct val="0"/>
              </a:spcAft>
            </a:pPr>
            <a:r>
              <a:rPr lang="ar-JO" sz="2400" b="1" dirty="0">
                <a:solidFill>
                  <a:srgbClr val="1A0004"/>
                </a:solidFill>
                <a:latin typeface="Accordance" panose="00000400000000000000" pitchFamily="2" charset="-78"/>
                <a:ea typeface="Accordance" panose="00000400000000000000" pitchFamily="2" charset="-78"/>
                <a:cs typeface="Accordance" panose="00000400000000000000" pitchFamily="2" charset="-78"/>
              </a:rPr>
              <a:t>إبراهيم</a:t>
            </a:r>
            <a:endParaRPr lang="en-US" sz="2400" b="1" dirty="0">
              <a:solidFill>
                <a:srgbClr val="1A0004"/>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437256"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257" name="Line 9"/>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753" name="Rectangle 12"/>
          <p:cNvSpPr>
            <a:spLocks noChangeArrowheads="1"/>
          </p:cNvSpPr>
          <p:nvPr/>
        </p:nvSpPr>
        <p:spPr bwMode="auto">
          <a:xfrm>
            <a:off x="3709988" y="1603375"/>
            <a:ext cx="1005082"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2800" b="1" dirty="0">
                <a:solidFill>
                  <a:srgbClr val="1A0004"/>
                </a:solidFill>
                <a:latin typeface="Accordance" panose="00000400000000000000" pitchFamily="2" charset="-78"/>
                <a:ea typeface="Accordance" panose="00000400000000000000" pitchFamily="2" charset="-78"/>
                <a:cs typeface="Accordance" panose="00000400000000000000" pitchFamily="2" charset="-78"/>
              </a:rPr>
              <a:t>الدعوة</a:t>
            </a:r>
            <a:endParaRPr lang="en-US" sz="2800" b="1" dirty="0">
              <a:solidFill>
                <a:srgbClr val="1A0004"/>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437261" name="Rectangle 13"/>
          <p:cNvSpPr>
            <a:spLocks noChangeArrowheads="1"/>
          </p:cNvSpPr>
          <p:nvPr/>
        </p:nvSpPr>
        <p:spPr bwMode="auto">
          <a:xfrm>
            <a:off x="3897313" y="2060575"/>
            <a:ext cx="1522852"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b="1" dirty="0">
                <a:solidFill>
                  <a:srgbClr val="790015"/>
                </a:solidFill>
                <a:latin typeface="Accordance" panose="00000400000000000000" pitchFamily="2" charset="-78"/>
                <a:ea typeface="Accordance" panose="00000400000000000000" pitchFamily="2" charset="-78"/>
                <a:cs typeface="Accordance" panose="00000400000000000000" pitchFamily="2" charset="-78"/>
              </a:rPr>
              <a:t>أرض. نسل. بركة</a:t>
            </a:r>
            <a:endParaRPr lang="en-US" b="1" dirty="0">
              <a:solidFill>
                <a:srgbClr val="790015"/>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437262" name="Rectangle 14"/>
          <p:cNvSpPr>
            <a:spLocks noChangeArrowheads="1"/>
          </p:cNvSpPr>
          <p:nvPr/>
        </p:nvSpPr>
        <p:spPr bwMode="auto">
          <a:xfrm>
            <a:off x="6324600" y="1524000"/>
            <a:ext cx="1219200" cy="5191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267" name="Line 19"/>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268" name="Line 20"/>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269" name="Line 21"/>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275" name="Rectangle 27"/>
          <p:cNvSpPr>
            <a:spLocks noChangeArrowheads="1"/>
          </p:cNvSpPr>
          <p:nvPr/>
        </p:nvSpPr>
        <p:spPr bwMode="auto">
          <a:xfrm>
            <a:off x="4802188" y="979488"/>
            <a:ext cx="2079625" cy="39754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r" defTabSz="914400" rtl="1" eaLnBrk="0" fontAlgn="base" hangingPunct="0">
              <a:spcBef>
                <a:spcPct val="50000"/>
              </a:spcBef>
              <a:spcAft>
                <a:spcPct val="0"/>
              </a:spcAft>
              <a:defRPr/>
            </a:pPr>
            <a:r>
              <a:rPr lang="ar-JO" sz="2000" b="1" dirty="0">
                <a:solidFill>
                  <a:srgbClr val="FFD34A"/>
                </a:solidFill>
                <a:latin typeface="Accordance" panose="00000400000000000000" pitchFamily="2" charset="-78"/>
                <a:ea typeface="Accordance" panose="00000400000000000000" pitchFamily="2" charset="-78"/>
                <a:cs typeface="Accordance" panose="00000400000000000000" pitchFamily="2" charset="-78"/>
              </a:rPr>
              <a:t>كنعان. ٢٠٠٠ ق. م </a:t>
            </a:r>
            <a:endParaRPr lang="en-US" sz="1600" b="1" dirty="0">
              <a:solidFill>
                <a:srgbClr val="FFD34A"/>
              </a:solidFill>
              <a:latin typeface="Accordance" panose="00000400000000000000" pitchFamily="2" charset="-78"/>
              <a:ea typeface="Accordance" panose="00000400000000000000" pitchFamily="2" charset="-78"/>
              <a:cs typeface="Accordance" panose="00000400000000000000" pitchFamily="2" charset="-78"/>
            </a:endParaRPr>
          </a:p>
        </p:txBody>
      </p:sp>
      <p:grpSp>
        <p:nvGrpSpPr>
          <p:cNvPr id="3" name="Group 45"/>
          <p:cNvGrpSpPr>
            <a:grpSpLocks/>
          </p:cNvGrpSpPr>
          <p:nvPr/>
        </p:nvGrpSpPr>
        <p:grpSpPr bwMode="auto">
          <a:xfrm>
            <a:off x="4784725" y="4073526"/>
            <a:ext cx="2870200" cy="625475"/>
            <a:chOff x="2488" y="3104"/>
            <a:chExt cx="1808" cy="394"/>
          </a:xfrm>
        </p:grpSpPr>
        <p:sp>
          <p:nvSpPr>
            <p:cNvPr id="437294" name="Oval 46"/>
            <p:cNvSpPr>
              <a:spLocks noChangeArrowheads="1"/>
            </p:cNvSpPr>
            <p:nvPr/>
          </p:nvSpPr>
          <p:spPr bwMode="auto">
            <a:xfrm>
              <a:off x="2488" y="3104"/>
              <a:ext cx="1808" cy="394"/>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295" name="Rectangle 47"/>
            <p:cNvSpPr>
              <a:spLocks noChangeArrowheads="1"/>
            </p:cNvSpPr>
            <p:nvPr/>
          </p:nvSpPr>
          <p:spPr bwMode="auto">
            <a:xfrm>
              <a:off x="2689" y="3147"/>
              <a:ext cx="1402" cy="3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ctr" defTabSz="914400" eaLnBrk="0" fontAlgn="base" hangingPunct="0">
                <a:spcBef>
                  <a:spcPct val="0"/>
                </a:spcBef>
                <a:spcAft>
                  <a:spcPct val="0"/>
                </a:spcAft>
                <a:defRPr/>
              </a:pPr>
              <a:r>
                <a:rPr lang="ar-JO" sz="2800" dirty="0">
                  <a:solidFill>
                    <a:srgbClr val="FFFFFF"/>
                  </a:solidFill>
                  <a:latin typeface="Accordance" panose="00000400000000000000" pitchFamily="2" charset="-78"/>
                  <a:ea typeface="Accordance" panose="00000400000000000000" pitchFamily="2" charset="-78"/>
                  <a:cs typeface="Accordance" panose="00000400000000000000" pitchFamily="2" charset="-78"/>
                </a:rPr>
                <a:t>بركة</a:t>
              </a:r>
              <a:endParaRPr lang="en-US" sz="2800" dirty="0">
                <a:solidFill>
                  <a:srgbClr val="FFFFFF"/>
                </a:solidFill>
                <a:latin typeface="Accordance" panose="00000400000000000000" pitchFamily="2" charset="-78"/>
                <a:ea typeface="Accordance" panose="00000400000000000000" pitchFamily="2" charset="-78"/>
                <a:cs typeface="Accordance" panose="00000400000000000000" pitchFamily="2" charset="-78"/>
              </a:endParaRPr>
            </a:p>
          </p:txBody>
        </p:sp>
      </p:grpSp>
      <p:grpSp>
        <p:nvGrpSpPr>
          <p:cNvPr id="4" name="Group 48"/>
          <p:cNvGrpSpPr>
            <a:grpSpLocks/>
          </p:cNvGrpSpPr>
          <p:nvPr/>
        </p:nvGrpSpPr>
        <p:grpSpPr bwMode="auto">
          <a:xfrm>
            <a:off x="3435350" y="3335338"/>
            <a:ext cx="2166938" cy="633412"/>
            <a:chOff x="3083" y="1220"/>
            <a:chExt cx="1365" cy="399"/>
          </a:xfrm>
        </p:grpSpPr>
        <p:sp>
          <p:nvSpPr>
            <p:cNvPr id="437297" name="Oval 49"/>
            <p:cNvSpPr>
              <a:spLocks noChangeArrowheads="1"/>
            </p:cNvSpPr>
            <p:nvPr/>
          </p:nvSpPr>
          <p:spPr bwMode="auto">
            <a:xfrm>
              <a:off x="3083" y="1288"/>
              <a:ext cx="1365"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298" name="Rectangle 50"/>
            <p:cNvSpPr>
              <a:spLocks noChangeArrowheads="1"/>
            </p:cNvSpPr>
            <p:nvPr/>
          </p:nvSpPr>
          <p:spPr bwMode="auto">
            <a:xfrm>
              <a:off x="3408" y="1220"/>
              <a:ext cx="486" cy="36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r" defTabSz="914400" rtl="1" eaLnBrk="0" fontAlgn="base" hangingPunct="0">
                <a:spcBef>
                  <a:spcPct val="0"/>
                </a:spcBef>
                <a:spcAft>
                  <a:spcPct val="0"/>
                </a:spcAft>
                <a:defRPr/>
              </a:pPr>
              <a:r>
                <a:rPr lang="ar-JO" sz="3200" dirty="0">
                  <a:solidFill>
                    <a:srgbClr val="FFFFFF"/>
                  </a:solidFill>
                  <a:latin typeface="Accordance" panose="00000400000000000000" pitchFamily="2" charset="-78"/>
                  <a:ea typeface="Accordance" panose="00000400000000000000" pitchFamily="2" charset="-78"/>
                  <a:cs typeface="Accordance" panose="00000400000000000000" pitchFamily="2" charset="-78"/>
                </a:rPr>
                <a:t>نسل</a:t>
              </a:r>
              <a:endParaRPr lang="en-US" sz="3200" dirty="0">
                <a:solidFill>
                  <a:srgbClr val="FFFFFF"/>
                </a:solidFill>
                <a:latin typeface="Accordance" panose="00000400000000000000" pitchFamily="2" charset="-78"/>
                <a:ea typeface="Accordance" panose="00000400000000000000" pitchFamily="2" charset="-78"/>
                <a:cs typeface="Accordance" panose="00000400000000000000" pitchFamily="2" charset="-78"/>
              </a:endParaRPr>
            </a:p>
          </p:txBody>
        </p:sp>
      </p:grpSp>
      <p:grpSp>
        <p:nvGrpSpPr>
          <p:cNvPr id="5" name="Group 51"/>
          <p:cNvGrpSpPr>
            <a:grpSpLocks/>
          </p:cNvGrpSpPr>
          <p:nvPr/>
        </p:nvGrpSpPr>
        <p:grpSpPr bwMode="auto">
          <a:xfrm>
            <a:off x="2082800" y="2722562"/>
            <a:ext cx="2252663" cy="568325"/>
            <a:chOff x="4165" y="714"/>
            <a:chExt cx="1419" cy="358"/>
          </a:xfrm>
        </p:grpSpPr>
        <p:sp>
          <p:nvSpPr>
            <p:cNvPr id="437300" name="Oval 52"/>
            <p:cNvSpPr>
              <a:spLocks noChangeArrowheads="1"/>
            </p:cNvSpPr>
            <p:nvPr/>
          </p:nvSpPr>
          <p:spPr bwMode="auto">
            <a:xfrm>
              <a:off x="4165" y="741"/>
              <a:ext cx="1419"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301" name="Rectangle 53"/>
            <p:cNvSpPr>
              <a:spLocks noChangeArrowheads="1"/>
            </p:cNvSpPr>
            <p:nvPr/>
          </p:nvSpPr>
          <p:spPr bwMode="auto">
            <a:xfrm>
              <a:off x="4549" y="714"/>
              <a:ext cx="450" cy="32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r" defTabSz="914400" rtl="1" eaLnBrk="0" fontAlgn="base" hangingPunct="0">
                <a:spcBef>
                  <a:spcPct val="0"/>
                </a:spcBef>
                <a:spcAft>
                  <a:spcPct val="0"/>
                </a:spcAft>
                <a:defRPr/>
              </a:pPr>
              <a:r>
                <a:rPr lang="ar-JO" sz="2800" dirty="0">
                  <a:solidFill>
                    <a:srgbClr val="FFFFFF"/>
                  </a:solidFill>
                  <a:latin typeface="Accordance" panose="00000400000000000000" pitchFamily="2" charset="-78"/>
                  <a:ea typeface="Accordance" panose="00000400000000000000" pitchFamily="2" charset="-78"/>
                  <a:cs typeface="Accordance" panose="00000400000000000000" pitchFamily="2" charset="-78"/>
                </a:rPr>
                <a:t>أرض</a:t>
              </a:r>
              <a:endParaRPr lang="en-US" sz="2800" dirty="0">
                <a:solidFill>
                  <a:srgbClr val="FFFFFF"/>
                </a:solidFill>
                <a:latin typeface="Accordance" panose="00000400000000000000" pitchFamily="2" charset="-78"/>
                <a:ea typeface="Accordance" panose="00000400000000000000" pitchFamily="2" charset="-78"/>
                <a:cs typeface="Accordance" panose="00000400000000000000" pitchFamily="2" charset="-78"/>
              </a:endParaRPr>
            </a:p>
          </p:txBody>
        </p:sp>
      </p:grpSp>
      <p:sp>
        <p:nvSpPr>
          <p:cNvPr id="437302" name="Freeform 5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303" name="AutoShape 5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304" name="Rectangle 5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305" name="AutoShape 5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Accordance" panose="00000400000000000000" pitchFamily="2" charset="-78"/>
              <a:ea typeface="Accordance" panose="00000400000000000000" pitchFamily="2" charset="-78"/>
              <a:cs typeface="Accordance" panose="00000400000000000000" pitchFamily="2" charset="-78"/>
            </a:endParaRPr>
          </a:p>
        </p:txBody>
      </p:sp>
      <p:sp>
        <p:nvSpPr>
          <p:cNvPr id="437306" name="Line 5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307" name="Line 5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308" name="Rectangle 6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771" name="Rectangle 61"/>
          <p:cNvSpPr>
            <a:spLocks noChangeArrowheads="1"/>
          </p:cNvSpPr>
          <p:nvPr/>
        </p:nvSpPr>
        <p:spPr bwMode="auto">
          <a:xfrm>
            <a:off x="8238034" y="3832225"/>
            <a:ext cx="852798"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ctr" defTabSz="914400" rtl="1"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أرض. نسل. بركة</a:t>
            </a:r>
          </a:p>
        </p:txBody>
      </p:sp>
      <p:sp>
        <p:nvSpPr>
          <p:cNvPr id="31772" name="Rectangle 62"/>
          <p:cNvSpPr>
            <a:spLocks noChangeArrowheads="1"/>
          </p:cNvSpPr>
          <p:nvPr/>
        </p:nvSpPr>
        <p:spPr bwMode="auto">
          <a:xfrm>
            <a:off x="8175625" y="3654425"/>
            <a:ext cx="447237"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r" defTabSz="914400" rtl="1"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الدعوة</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31773" name="Rectangle 63"/>
          <p:cNvSpPr>
            <a:spLocks noChangeArrowheads="1"/>
          </p:cNvSpPr>
          <p:nvPr/>
        </p:nvSpPr>
        <p:spPr bwMode="auto">
          <a:xfrm>
            <a:off x="8004175" y="3432175"/>
            <a:ext cx="46166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r" defTabSz="914400" rtl="1"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إبراهيم</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437312" name="Line 6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313" name="Line 6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314" name="Line 6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777" name="Text Box 67"/>
          <p:cNvSpPr txBox="1">
            <a:spLocks noChangeArrowheads="1"/>
          </p:cNvSpPr>
          <p:nvPr/>
        </p:nvSpPr>
        <p:spPr bwMode="auto">
          <a:xfrm>
            <a:off x="5549900" y="2119313"/>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437320" name="Rectangle 7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13</a:t>
            </a:r>
          </a:p>
        </p:txBody>
      </p:sp>
      <p:sp>
        <p:nvSpPr>
          <p:cNvPr id="31779" name="Text Box 73"/>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437336" name="Text Box 88"/>
          <p:cNvSpPr txBox="1">
            <a:spLocks noChangeArrowheads="1"/>
          </p:cNvSpPr>
          <p:nvPr/>
        </p:nvSpPr>
        <p:spPr bwMode="auto">
          <a:xfrm>
            <a:off x="787400" y="4632325"/>
            <a:ext cx="7543800" cy="1200329"/>
          </a:xfrm>
          <a:prstGeom prst="rect">
            <a:avLst/>
          </a:prstGeom>
          <a:noFill/>
          <a:ln w="12700">
            <a:noFill/>
            <a:miter lim="800000"/>
            <a:headEnd/>
            <a:tailEnd/>
          </a:ln>
          <a:effectLst>
            <a:outerShdw blurRad="63500" dist="99190" dir="2388334" algn="ctr" rotWithShape="0">
              <a:schemeClr val="bg2">
                <a:alpha val="74998"/>
              </a:schemeClr>
            </a:outerShdw>
          </a:effectLst>
        </p:spPr>
        <p:txBody>
          <a:bodyPr>
            <a:spAutoFit/>
          </a:bodyPr>
          <a:lstStyle/>
          <a:p>
            <a:pPr algn="ctr" defTabSz="914400" rtl="1" eaLnBrk="0" fontAlgn="base" hangingPunct="0">
              <a:spcBef>
                <a:spcPct val="50000"/>
              </a:spcBef>
              <a:spcAft>
                <a:spcPct val="0"/>
              </a:spcAft>
              <a:defRPr/>
            </a:pPr>
            <a:r>
              <a:rPr lang="ar-JO" sz="3600" b="1" dirty="0">
                <a:solidFill>
                  <a:srgbClr val="66FFFF"/>
                </a:solidFill>
                <a:latin typeface="Accordance" panose="00000400000000000000" pitchFamily="2" charset="-78"/>
                <a:ea typeface="Accordance" panose="00000400000000000000" pitchFamily="2" charset="-78"/>
                <a:cs typeface="Accordance" panose="00000400000000000000" pitchFamily="2" charset="-78"/>
              </a:rPr>
              <a:t>وعد غير مشروط لاحقًا بأن يصبح عهدًا شرعيًا!</a:t>
            </a:r>
            <a:endParaRPr lang="en-US" sz="3600" b="1" dirty="0">
              <a:solidFill>
                <a:srgbClr val="66FFFF"/>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437351" name="Rectangle 103"/>
          <p:cNvSpPr>
            <a:spLocks noChangeArrowheads="1"/>
          </p:cNvSpPr>
          <p:nvPr/>
        </p:nvSpPr>
        <p:spPr bwMode="auto">
          <a:xfrm>
            <a:off x="5983288" y="2384425"/>
            <a:ext cx="2416046" cy="646331"/>
          </a:xfrm>
          <a:prstGeom prst="rect">
            <a:avLst/>
          </a:prstGeom>
          <a:noFill/>
          <a:ln w="12700">
            <a:noFill/>
            <a:miter lim="800000"/>
            <a:headEnd/>
            <a:tailEnd/>
          </a:ln>
          <a:effectLst>
            <a:outerShdw blurRad="63500" dist="46662" dir="2115817" algn="ctr" rotWithShape="0">
              <a:schemeClr val="bg2">
                <a:alpha val="74998"/>
              </a:schemeClr>
            </a:outerShdw>
          </a:effectLst>
        </p:spPr>
        <p:txBody>
          <a:bodyPr wrap="none">
            <a:spAutoFit/>
          </a:bodyPr>
          <a:lstStyle/>
          <a:p>
            <a:pPr defTabSz="914400" eaLnBrk="0" fontAlgn="base" hangingPunct="0">
              <a:spcBef>
                <a:spcPct val="0"/>
              </a:spcBef>
              <a:spcAft>
                <a:spcPct val="0"/>
              </a:spcAft>
              <a:defRPr/>
            </a:pPr>
            <a:r>
              <a:rPr lang="ar-JO" sz="3600" b="1" i="1" dirty="0">
                <a:solidFill>
                  <a:srgbClr val="FFFFFF"/>
                </a:solidFill>
                <a:latin typeface="Accordance" panose="00000400000000000000" pitchFamily="2" charset="-78"/>
                <a:ea typeface="Accordance" panose="00000400000000000000" pitchFamily="2" charset="-78"/>
                <a:cs typeface="Accordance" panose="00000400000000000000" pitchFamily="2" charset="-78"/>
              </a:rPr>
              <a:t>تك: ١٢: ١-٣</a:t>
            </a:r>
            <a:endParaRPr lang="en-US" sz="2800" b="1" i="1" dirty="0">
              <a:solidFill>
                <a:srgbClr val="FFFFFF"/>
              </a:solidFill>
              <a:latin typeface="Accordance" panose="00000400000000000000" pitchFamily="2" charset="-78"/>
              <a:ea typeface="Accordance" panose="00000400000000000000" pitchFamily="2" charset="-78"/>
              <a:cs typeface="Accordance" panose="00000400000000000000" pitchFamily="2" charset="-78"/>
            </a:endParaRPr>
          </a:p>
        </p:txBody>
      </p:sp>
      <p:grpSp>
        <p:nvGrpSpPr>
          <p:cNvPr id="31782" name="Group 106"/>
          <p:cNvGrpSpPr>
            <a:grpSpLocks/>
          </p:cNvGrpSpPr>
          <p:nvPr/>
        </p:nvGrpSpPr>
        <p:grpSpPr bwMode="auto">
          <a:xfrm>
            <a:off x="6002338" y="1390650"/>
            <a:ext cx="1262062" cy="1347788"/>
            <a:chOff x="3781" y="876"/>
            <a:chExt cx="795" cy="849"/>
          </a:xfrm>
        </p:grpSpPr>
        <p:grpSp>
          <p:nvGrpSpPr>
            <p:cNvPr id="31787" name="Group 107"/>
            <p:cNvGrpSpPr>
              <a:grpSpLocks/>
            </p:cNvGrpSpPr>
            <p:nvPr/>
          </p:nvGrpSpPr>
          <p:grpSpPr bwMode="auto">
            <a:xfrm>
              <a:off x="3781" y="876"/>
              <a:ext cx="795" cy="849"/>
              <a:chOff x="1084" y="711"/>
              <a:chExt cx="2950" cy="2769"/>
            </a:xfrm>
          </p:grpSpPr>
          <p:grpSp>
            <p:nvGrpSpPr>
              <p:cNvPr id="31789" name="Group 108"/>
              <p:cNvGrpSpPr>
                <a:grpSpLocks/>
              </p:cNvGrpSpPr>
              <p:nvPr/>
            </p:nvGrpSpPr>
            <p:grpSpPr bwMode="auto">
              <a:xfrm>
                <a:off x="1084" y="711"/>
                <a:ext cx="2950" cy="2769"/>
                <a:chOff x="2707" y="548"/>
                <a:chExt cx="2950" cy="2769"/>
              </a:xfrm>
            </p:grpSpPr>
            <p:grpSp>
              <p:nvGrpSpPr>
                <p:cNvPr id="31795" name="Group 109"/>
                <p:cNvGrpSpPr>
                  <a:grpSpLocks/>
                </p:cNvGrpSpPr>
                <p:nvPr/>
              </p:nvGrpSpPr>
              <p:grpSpPr bwMode="auto">
                <a:xfrm>
                  <a:off x="3180" y="1046"/>
                  <a:ext cx="2105" cy="1421"/>
                  <a:chOff x="578" y="2316"/>
                  <a:chExt cx="2105" cy="1421"/>
                </a:xfrm>
              </p:grpSpPr>
              <p:sp>
                <p:nvSpPr>
                  <p:cNvPr id="437358" name="Freeform 110"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359" name="Freeform 111" descr="Cork"/>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31796" name="Picture 112"/>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437361" name="Freeform 113"/>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362" name="Freeform 114"/>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363" name="Freeform 115"/>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364" name="Freeform 116"/>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365" name="Freeform 117"/>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437366" name="Rectangle 118"/>
            <p:cNvSpPr>
              <a:spLocks noChangeArrowheads="1"/>
            </p:cNvSpPr>
            <p:nvPr/>
          </p:nvSpPr>
          <p:spPr bwMode="auto">
            <a:xfrm>
              <a:off x="3931" y="1031"/>
              <a:ext cx="474" cy="367"/>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algn="r" defTabSz="914400" rtl="1" eaLnBrk="0" fontAlgn="base" hangingPunct="0">
                <a:spcBef>
                  <a:spcPct val="0"/>
                </a:spcBef>
                <a:spcAft>
                  <a:spcPct val="0"/>
                </a:spcAft>
                <a:defRPr/>
              </a:pPr>
              <a:r>
                <a:rPr lang="ar-JO" sz="3200" b="1" i="1" dirty="0">
                  <a:solidFill>
                    <a:srgbClr val="FFFFFF"/>
                  </a:solidFill>
                  <a:latin typeface="Accordance" panose="00000400000000000000" pitchFamily="2" charset="-78"/>
                  <a:ea typeface="Accordance" panose="00000400000000000000" pitchFamily="2" charset="-78"/>
                  <a:cs typeface="Accordance" panose="00000400000000000000" pitchFamily="2" charset="-78"/>
                </a:rPr>
                <a:t>ق.م</a:t>
              </a:r>
              <a:endParaRPr lang="en-US" i="1" dirty="0">
                <a:solidFill>
                  <a:srgbClr val="FFFFFF"/>
                </a:solidFill>
                <a:latin typeface="Accordance" panose="00000400000000000000" pitchFamily="2" charset="-78"/>
                <a:ea typeface="Accordance" panose="00000400000000000000" pitchFamily="2" charset="-78"/>
                <a:cs typeface="Accordance" panose="00000400000000000000" pitchFamily="2" charset="-78"/>
              </a:endParaRPr>
            </a:p>
          </p:txBody>
        </p:sp>
      </p:grpSp>
      <p:sp>
        <p:nvSpPr>
          <p:cNvPr id="437368" name="Rectangle 120"/>
          <p:cNvSpPr>
            <a:spLocks noChangeArrowheads="1"/>
          </p:cNvSpPr>
          <p:nvPr/>
        </p:nvSpPr>
        <p:spPr bwMode="auto">
          <a:xfrm>
            <a:off x="327026" y="7938"/>
            <a:ext cx="1239838"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dirty="0">
                <a:solidFill>
                  <a:srgbClr val="FFFF00"/>
                </a:solidFill>
                <a:latin typeface="Times" charset="0"/>
                <a:ea typeface="ＭＳ Ｐゴシック" charset="0"/>
                <a:cs typeface="ＭＳ Ｐゴシック" charset="0"/>
              </a:rPr>
              <a:t>٧ </a:t>
            </a:r>
            <a:endParaRPr lang="en-US" sz="2800" dirty="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437370" name="Oval 122"/>
          <p:cNvSpPr>
            <a:spLocks noChangeArrowheads="1"/>
          </p:cNvSpPr>
          <p:nvPr/>
        </p:nvSpPr>
        <p:spPr bwMode="auto">
          <a:xfrm>
            <a:off x="3429000" y="2000250"/>
            <a:ext cx="2366963" cy="649288"/>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 name="Title 1"/>
          <p:cNvSpPr>
            <a:spLocks noGrp="1"/>
          </p:cNvSpPr>
          <p:nvPr>
            <p:ph type="title" idx="4294967295"/>
          </p:nvPr>
        </p:nvSpPr>
        <p:spPr>
          <a:xfrm>
            <a:off x="1926780" y="165174"/>
            <a:ext cx="6760019" cy="722312"/>
          </a:xfrm>
          <a:prstGeom prst="rect">
            <a:avLst/>
          </a:prstGeom>
          <a:solidFill>
            <a:schemeClr val="bg2"/>
          </a:solidFill>
        </p:spPr>
        <p:txBody>
          <a:bodyPr anchor="ctr"/>
          <a:lstStyle/>
          <a:p>
            <a:pPr algn="ctr"/>
            <a:r>
              <a:rPr lang="ar-JO" b="1" dirty="0">
                <a:solidFill>
                  <a:srgbClr val="E8E8FA"/>
                </a:solidFill>
                <a:latin typeface="Arial"/>
                <a:cs typeface="Arial"/>
              </a:rPr>
              <a:t>الطبيعة غير المشروطة</a:t>
            </a:r>
            <a:endParaRPr lang="en-US" b="1" dirty="0">
              <a:solidFill>
                <a:srgbClr val="E8E8FA"/>
              </a:solidFill>
              <a:latin typeface="Arial"/>
              <a:cs typeface="Arial"/>
            </a:endParaRPr>
          </a:p>
        </p:txBody>
      </p:sp>
      <p:sp>
        <p:nvSpPr>
          <p:cNvPr id="63" name="Rectangle 12">
            <a:extLst>
              <a:ext uri="{FF2B5EF4-FFF2-40B4-BE49-F238E27FC236}">
                <a16:creationId xmlns:a16="http://schemas.microsoft.com/office/drawing/2014/main" id="{3144B41D-E57D-A245-A713-B2189DAE75DD}"/>
              </a:ext>
            </a:extLst>
          </p:cNvPr>
          <p:cNvSpPr>
            <a:spLocks noChangeArrowheads="1"/>
          </p:cNvSpPr>
          <p:nvPr/>
        </p:nvSpPr>
        <p:spPr bwMode="auto">
          <a:xfrm>
            <a:off x="714452" y="1966044"/>
            <a:ext cx="1232709" cy="2551981"/>
          </a:xfrm>
          <a:prstGeom prst="rect">
            <a:avLst/>
          </a:prstGeom>
          <a:noFill/>
          <a:ln w="12700">
            <a:noFill/>
            <a:miter lim="800000"/>
            <a:headEnd/>
            <a:tailEnd/>
          </a:ln>
          <a:effectLst>
            <a:outerShdw blurRad="63500" dist="99190" dir="2388334"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ar-JO" sz="4000" dirty="0">
                <a:solidFill>
                  <a:srgbClr val="D83104"/>
                </a:solidFill>
                <a:latin typeface="Accordance" panose="00000400000000000000" pitchFamily="2" charset="-79"/>
                <a:ea typeface="Accordance" panose="00000400000000000000" pitchFamily="2" charset="-79"/>
                <a:cs typeface="Accordance" panose="00000400000000000000" pitchFamily="2" charset="-79"/>
              </a:rPr>
              <a:t>إبراهيم</a:t>
            </a:r>
          </a:p>
          <a:p>
            <a:pPr algn="ctr" defTabSz="914400" eaLnBrk="0" fontAlgn="base" hangingPunct="0">
              <a:spcBef>
                <a:spcPct val="0"/>
              </a:spcBef>
              <a:spcAft>
                <a:spcPct val="0"/>
              </a:spcAft>
              <a:defRPr/>
            </a:pPr>
            <a:r>
              <a:rPr lang="ar-JO" sz="4000" dirty="0">
                <a:solidFill>
                  <a:schemeClr val="tx2">
                    <a:lumMod val="40000"/>
                    <a:lumOff val="60000"/>
                  </a:schemeClr>
                </a:solidFill>
                <a:latin typeface="Accordance" panose="00000400000000000000" pitchFamily="2" charset="-79"/>
                <a:ea typeface="Accordance" panose="00000400000000000000" pitchFamily="2" charset="-79"/>
                <a:cs typeface="Accordance" panose="00000400000000000000" pitchFamily="2" charset="-79"/>
              </a:rPr>
              <a:t>يوسف</a:t>
            </a:r>
          </a:p>
          <a:p>
            <a:pPr algn="ctr" defTabSz="914400" eaLnBrk="0" fontAlgn="base" hangingPunct="0">
              <a:spcBef>
                <a:spcPct val="0"/>
              </a:spcBef>
              <a:spcAft>
                <a:spcPct val="0"/>
              </a:spcAft>
              <a:defRPr/>
            </a:pPr>
            <a:r>
              <a:rPr lang="ar-JO" sz="4000" dirty="0">
                <a:solidFill>
                  <a:schemeClr val="tx2">
                    <a:lumMod val="40000"/>
                    <a:lumOff val="60000"/>
                  </a:schemeClr>
                </a:solidFill>
                <a:latin typeface="Accordance" panose="00000400000000000000" pitchFamily="2" charset="-79"/>
                <a:ea typeface="Accordance" panose="00000400000000000000" pitchFamily="2" charset="-79"/>
                <a:cs typeface="Accordance" panose="00000400000000000000" pitchFamily="2" charset="-79"/>
              </a:rPr>
              <a:t>موسى</a:t>
            </a:r>
          </a:p>
          <a:p>
            <a:pPr algn="ctr" defTabSz="914400" eaLnBrk="0" fontAlgn="base" hangingPunct="0">
              <a:spcBef>
                <a:spcPct val="0"/>
              </a:spcBef>
              <a:spcAft>
                <a:spcPct val="0"/>
              </a:spcAft>
              <a:defRPr/>
            </a:pPr>
            <a:r>
              <a:rPr lang="ar-JO" sz="4000" dirty="0">
                <a:solidFill>
                  <a:schemeClr val="tx2">
                    <a:lumMod val="40000"/>
                    <a:lumOff val="60000"/>
                  </a:schemeClr>
                </a:solidFill>
                <a:latin typeface="Accordance" panose="00000400000000000000" pitchFamily="2" charset="-79"/>
                <a:ea typeface="Accordance" panose="00000400000000000000" pitchFamily="2" charset="-79"/>
                <a:cs typeface="Accordance" panose="00000400000000000000" pitchFamily="2" charset="-79"/>
              </a:rPr>
              <a:t>يشوع</a:t>
            </a:r>
          </a:p>
        </p:txBody>
      </p:sp>
    </p:spTree>
    <p:extLst>
      <p:ext uri="{BB962C8B-B14F-4D97-AF65-F5344CB8AC3E}">
        <p14:creationId xmlns:p14="http://schemas.microsoft.com/office/powerpoint/2010/main" val="37763371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37261"/>
                                        </p:tgtEl>
                                        <p:attrNameLst>
                                          <p:attrName>style.visibility</p:attrName>
                                        </p:attrNameLst>
                                      </p:cBhvr>
                                      <p:to>
                                        <p:strVal val="visible"/>
                                      </p:to>
                                    </p:set>
                                    <p:animEffect transition="in" filter="wipe(left)">
                                      <p:cBhvr>
                                        <p:cTn id="7" dur="500"/>
                                        <p:tgtEl>
                                          <p:spTgt spid="437261"/>
                                        </p:tgtEl>
                                      </p:cBhvr>
                                    </p:animEffect>
                                  </p:childTnLst>
                                </p:cTn>
                              </p:par>
                            </p:childTnLst>
                          </p:cTn>
                        </p:par>
                        <p:par>
                          <p:cTn id="8" fill="hold" nodeType="afterGroup">
                            <p:stCondLst>
                              <p:cond delay="500"/>
                            </p:stCondLst>
                            <p:childTnLst>
                              <p:par>
                                <p:cTn id="9" presetID="23" presetClass="entr" presetSubtype="36" fill="hold" grpId="0" nodeType="afterEffect">
                                  <p:stCondLst>
                                    <p:cond delay="0"/>
                                  </p:stCondLst>
                                  <p:childTnLst>
                                    <p:set>
                                      <p:cBhvr>
                                        <p:cTn id="10" dur="1" fill="hold">
                                          <p:stCondLst>
                                            <p:cond delay="0"/>
                                          </p:stCondLst>
                                        </p:cTn>
                                        <p:tgtEl>
                                          <p:spTgt spid="437370"/>
                                        </p:tgtEl>
                                        <p:attrNameLst>
                                          <p:attrName>style.visibility</p:attrName>
                                        </p:attrNameLst>
                                      </p:cBhvr>
                                      <p:to>
                                        <p:strVal val="visible"/>
                                      </p:to>
                                    </p:set>
                                    <p:anim calcmode="lin" valueType="num">
                                      <p:cBhvr>
                                        <p:cTn id="11" dur="500" fill="hold"/>
                                        <p:tgtEl>
                                          <p:spTgt spid="437370"/>
                                        </p:tgtEl>
                                        <p:attrNameLst>
                                          <p:attrName>ppt_w</p:attrName>
                                        </p:attrNameLst>
                                      </p:cBhvr>
                                      <p:tavLst>
                                        <p:tav tm="0">
                                          <p:val>
                                            <p:strVal val="(6*min(max(#ppt_w*#ppt_h,.3),1)-7.4)/-.7*#ppt_w"/>
                                          </p:val>
                                        </p:tav>
                                        <p:tav tm="100000">
                                          <p:val>
                                            <p:strVal val="#ppt_w"/>
                                          </p:val>
                                        </p:tav>
                                      </p:tavLst>
                                    </p:anim>
                                    <p:anim calcmode="lin" valueType="num">
                                      <p:cBhvr>
                                        <p:cTn id="12" dur="500" fill="hold"/>
                                        <p:tgtEl>
                                          <p:spTgt spid="437370"/>
                                        </p:tgtEl>
                                        <p:attrNameLst>
                                          <p:attrName>ppt_h</p:attrName>
                                        </p:attrNameLst>
                                      </p:cBhvr>
                                      <p:tavLst>
                                        <p:tav tm="0">
                                          <p:val>
                                            <p:strVal val="(6*min(max(#ppt_w*#ppt_h,.3),1)-7.4)/-.7*#ppt_h"/>
                                          </p:val>
                                        </p:tav>
                                        <p:tav tm="100000">
                                          <p:val>
                                            <p:strVal val="#ppt_h"/>
                                          </p:val>
                                        </p:tav>
                                      </p:tavLst>
                                    </p:anim>
                                    <p:anim calcmode="lin" valueType="num">
                                      <p:cBhvr>
                                        <p:cTn id="13" dur="500" fill="hold"/>
                                        <p:tgtEl>
                                          <p:spTgt spid="437370"/>
                                        </p:tgtEl>
                                        <p:attrNameLst>
                                          <p:attrName>ppt_x</p:attrName>
                                        </p:attrNameLst>
                                      </p:cBhvr>
                                      <p:tavLst>
                                        <p:tav tm="0">
                                          <p:val>
                                            <p:fltVal val="0.5"/>
                                          </p:val>
                                        </p:tav>
                                        <p:tav tm="100000">
                                          <p:val>
                                            <p:strVal val="#ppt_x"/>
                                          </p:val>
                                        </p:tav>
                                      </p:tavLst>
                                    </p:anim>
                                    <p:anim calcmode="lin" valueType="num">
                                      <p:cBhvr>
                                        <p:cTn id="14" dur="500" fill="hold"/>
                                        <p:tgtEl>
                                          <p:spTgt spid="437370"/>
                                        </p:tgtEl>
                                        <p:attrNameLst>
                                          <p:attrName>ppt_y</p:attrName>
                                        </p:attrNameLst>
                                      </p:cBhvr>
                                      <p:tavLst>
                                        <p:tav tm="0">
                                          <p:val>
                                            <p:strVal val="1+(6*min(max(#ppt_w*#ppt_h,.3),1)-7.4)/-.7*#ppt_h/2"/>
                                          </p:val>
                                        </p:tav>
                                        <p:tav tm="100000">
                                          <p:val>
                                            <p:strVal val="#ppt_y"/>
                                          </p:val>
                                        </p:tav>
                                      </p:tavLst>
                                    </p:anim>
                                  </p:childTnLst>
                                </p:cTn>
                              </p:par>
                            </p:childTnLst>
                          </p:cTn>
                        </p:par>
                        <p:par>
                          <p:cTn id="15" fill="hold" nodeType="afterGroup">
                            <p:stCondLst>
                              <p:cond delay="1000"/>
                            </p:stCondLst>
                            <p:childTnLst>
                              <p:par>
                                <p:cTn id="16" presetID="23" presetClass="entr" presetSubtype="36"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strVal val="(6*min(max(#ppt_w*#ppt_h,.3),1)-7.4)/-.7*#ppt_w"/>
                                          </p:val>
                                        </p:tav>
                                        <p:tav tm="100000">
                                          <p:val>
                                            <p:strVal val="#ppt_w"/>
                                          </p:val>
                                        </p:tav>
                                      </p:tavLst>
                                    </p:anim>
                                    <p:anim calcmode="lin" valueType="num">
                                      <p:cBhvr>
                                        <p:cTn id="19" dur="500" fill="hold"/>
                                        <p:tgtEl>
                                          <p:spTgt spid="5"/>
                                        </p:tgtEl>
                                        <p:attrNameLst>
                                          <p:attrName>ppt_h</p:attrName>
                                        </p:attrNameLst>
                                      </p:cBhvr>
                                      <p:tavLst>
                                        <p:tav tm="0">
                                          <p:val>
                                            <p:strVal val="(6*min(max(#ppt_w*#ppt_h,.3),1)-7.4)/-.7*#ppt_h"/>
                                          </p:val>
                                        </p:tav>
                                        <p:tav tm="100000">
                                          <p:val>
                                            <p:strVal val="#ppt_h"/>
                                          </p:val>
                                        </p:tav>
                                      </p:tavLst>
                                    </p:anim>
                                    <p:anim calcmode="lin" valueType="num">
                                      <p:cBhvr>
                                        <p:cTn id="20" dur="500" fill="hold"/>
                                        <p:tgtEl>
                                          <p:spTgt spid="5"/>
                                        </p:tgtEl>
                                        <p:attrNameLst>
                                          <p:attrName>ppt_x</p:attrName>
                                        </p:attrNameLst>
                                      </p:cBhvr>
                                      <p:tavLst>
                                        <p:tav tm="0">
                                          <p:val>
                                            <p:fltVal val="0.5"/>
                                          </p:val>
                                        </p:tav>
                                        <p:tav tm="100000">
                                          <p:val>
                                            <p:strVal val="#ppt_x"/>
                                          </p:val>
                                        </p:tav>
                                      </p:tavLst>
                                    </p:anim>
                                    <p:anim calcmode="lin" valueType="num">
                                      <p:cBhvr>
                                        <p:cTn id="21" dur="500" fill="hold"/>
                                        <p:tgtEl>
                                          <p:spTgt spid="5"/>
                                        </p:tgtEl>
                                        <p:attrNameLst>
                                          <p:attrName>ppt_y</p:attrName>
                                        </p:attrNameLst>
                                      </p:cBhvr>
                                      <p:tavLst>
                                        <p:tav tm="0">
                                          <p:val>
                                            <p:strVal val="1+(6*min(max(#ppt_w*#ppt_h,.3),1)-7.4)/-.7*#ppt_h/2"/>
                                          </p:val>
                                        </p:tav>
                                        <p:tav tm="100000">
                                          <p:val>
                                            <p:strVal val="#ppt_y"/>
                                          </p:val>
                                        </p:tav>
                                      </p:tavLst>
                                    </p:anim>
                                  </p:childTnLst>
                                </p:cTn>
                              </p:par>
                            </p:childTnLst>
                          </p:cTn>
                        </p:par>
                        <p:par>
                          <p:cTn id="22" fill="hold" nodeType="afterGroup">
                            <p:stCondLst>
                              <p:cond delay="1500"/>
                            </p:stCondLst>
                            <p:childTnLst>
                              <p:par>
                                <p:cTn id="23" presetID="23" presetClass="entr" presetSubtype="36" fill="hold" nodeType="afterEffect">
                                  <p:stCondLst>
                                    <p:cond delay="10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strVal val="(6*min(max(#ppt_w*#ppt_h,.3),1)-7.4)/-.7*#ppt_w"/>
                                          </p:val>
                                        </p:tav>
                                        <p:tav tm="100000">
                                          <p:val>
                                            <p:strVal val="#ppt_w"/>
                                          </p:val>
                                        </p:tav>
                                      </p:tavLst>
                                    </p:anim>
                                    <p:anim calcmode="lin" valueType="num">
                                      <p:cBhvr>
                                        <p:cTn id="26" dur="500" fill="hold"/>
                                        <p:tgtEl>
                                          <p:spTgt spid="4"/>
                                        </p:tgtEl>
                                        <p:attrNameLst>
                                          <p:attrName>ppt_h</p:attrName>
                                        </p:attrNameLst>
                                      </p:cBhvr>
                                      <p:tavLst>
                                        <p:tav tm="0">
                                          <p:val>
                                            <p:strVal val="(6*min(max(#ppt_w*#ppt_h,.3),1)-7.4)/-.7*#ppt_h"/>
                                          </p:val>
                                        </p:tav>
                                        <p:tav tm="100000">
                                          <p:val>
                                            <p:strVal val="#ppt_h"/>
                                          </p:val>
                                        </p:tav>
                                      </p:tavLst>
                                    </p:anim>
                                    <p:anim calcmode="lin" valueType="num">
                                      <p:cBhvr>
                                        <p:cTn id="27" dur="500" fill="hold"/>
                                        <p:tgtEl>
                                          <p:spTgt spid="4"/>
                                        </p:tgtEl>
                                        <p:attrNameLst>
                                          <p:attrName>ppt_x</p:attrName>
                                        </p:attrNameLst>
                                      </p:cBhvr>
                                      <p:tavLst>
                                        <p:tav tm="0">
                                          <p:val>
                                            <p:fltVal val="0.5"/>
                                          </p:val>
                                        </p:tav>
                                        <p:tav tm="100000">
                                          <p:val>
                                            <p:strVal val="#ppt_x"/>
                                          </p:val>
                                        </p:tav>
                                      </p:tavLst>
                                    </p:anim>
                                    <p:anim calcmode="lin" valueType="num">
                                      <p:cBhvr>
                                        <p:cTn id="28" dur="500" fill="hold"/>
                                        <p:tgtEl>
                                          <p:spTgt spid="4"/>
                                        </p:tgtEl>
                                        <p:attrNameLst>
                                          <p:attrName>ppt_y</p:attrName>
                                        </p:attrNameLst>
                                      </p:cBhvr>
                                      <p:tavLst>
                                        <p:tav tm="0">
                                          <p:val>
                                            <p:strVal val="1+(6*min(max(#ppt_w*#ppt_h,.3),1)-7.4)/-.7*#ppt_h/2"/>
                                          </p:val>
                                        </p:tav>
                                        <p:tav tm="100000">
                                          <p:val>
                                            <p:strVal val="#ppt_y"/>
                                          </p:val>
                                        </p:tav>
                                      </p:tavLst>
                                    </p:anim>
                                  </p:childTnLst>
                                </p:cTn>
                              </p:par>
                            </p:childTnLst>
                          </p:cTn>
                        </p:par>
                        <p:par>
                          <p:cTn id="29" fill="hold" nodeType="afterGroup">
                            <p:stCondLst>
                              <p:cond delay="2100"/>
                            </p:stCondLst>
                            <p:childTnLst>
                              <p:par>
                                <p:cTn id="30" presetID="23" presetClass="entr" presetSubtype="36" fill="hold" nodeType="afterEffect">
                                  <p:stCondLst>
                                    <p:cond delay="10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strVal val="(6*min(max(#ppt_w*#ppt_h,.3),1)-7.4)/-.7*#ppt_w"/>
                                          </p:val>
                                        </p:tav>
                                        <p:tav tm="100000">
                                          <p:val>
                                            <p:strVal val="#ppt_w"/>
                                          </p:val>
                                        </p:tav>
                                      </p:tavLst>
                                    </p:anim>
                                    <p:anim calcmode="lin" valueType="num">
                                      <p:cBhvr>
                                        <p:cTn id="33" dur="500" fill="hold"/>
                                        <p:tgtEl>
                                          <p:spTgt spid="3"/>
                                        </p:tgtEl>
                                        <p:attrNameLst>
                                          <p:attrName>ppt_h</p:attrName>
                                        </p:attrNameLst>
                                      </p:cBhvr>
                                      <p:tavLst>
                                        <p:tav tm="0">
                                          <p:val>
                                            <p:strVal val="(6*min(max(#ppt_w*#ppt_h,.3),1)-7.4)/-.7*#ppt_h"/>
                                          </p:val>
                                        </p:tav>
                                        <p:tav tm="100000">
                                          <p:val>
                                            <p:strVal val="#ppt_h"/>
                                          </p:val>
                                        </p:tav>
                                      </p:tavLst>
                                    </p:anim>
                                    <p:anim calcmode="lin" valueType="num">
                                      <p:cBhvr>
                                        <p:cTn id="34" dur="500" fill="hold"/>
                                        <p:tgtEl>
                                          <p:spTgt spid="3"/>
                                        </p:tgtEl>
                                        <p:attrNameLst>
                                          <p:attrName>ppt_x</p:attrName>
                                        </p:attrNameLst>
                                      </p:cBhvr>
                                      <p:tavLst>
                                        <p:tav tm="0">
                                          <p:val>
                                            <p:fltVal val="0.5"/>
                                          </p:val>
                                        </p:tav>
                                        <p:tav tm="100000">
                                          <p:val>
                                            <p:strVal val="#ppt_x"/>
                                          </p:val>
                                        </p:tav>
                                      </p:tavLst>
                                    </p:anim>
                                    <p:anim calcmode="lin" valueType="num">
                                      <p:cBhvr>
                                        <p:cTn id="35" dur="500" fill="hold"/>
                                        <p:tgtEl>
                                          <p:spTgt spid="3"/>
                                        </p:tgtEl>
                                        <p:attrNameLst>
                                          <p:attrName>ppt_y</p:attrName>
                                        </p:attrNameLst>
                                      </p:cBhvr>
                                      <p:tavLst>
                                        <p:tav tm="0">
                                          <p:val>
                                            <p:strVal val="1+(6*min(max(#ppt_w*#ppt_h,.3),1)-7.4)/-.7*#ppt_h/2"/>
                                          </p:val>
                                        </p:tav>
                                        <p:tav tm="100000">
                                          <p:val>
                                            <p:strVal val="#ppt_y"/>
                                          </p:val>
                                        </p:tav>
                                      </p:tavLst>
                                    </p:anim>
                                  </p:childTnLst>
                                </p:cTn>
                              </p:par>
                            </p:childTnLst>
                          </p:cTn>
                        </p:par>
                        <p:par>
                          <p:cTn id="36" fill="hold" nodeType="afterGroup">
                            <p:stCondLst>
                              <p:cond delay="2700"/>
                            </p:stCondLst>
                            <p:childTnLst>
                              <p:par>
                                <p:cTn id="37" presetID="10" presetClass="entr" presetSubtype="0" fill="hold" grpId="0" nodeType="afterEffect">
                                  <p:stCondLst>
                                    <p:cond delay="0"/>
                                  </p:stCondLst>
                                  <p:childTnLst>
                                    <p:set>
                                      <p:cBhvr>
                                        <p:cTn id="38" dur="1" fill="hold">
                                          <p:stCondLst>
                                            <p:cond delay="0"/>
                                          </p:stCondLst>
                                        </p:cTn>
                                        <p:tgtEl>
                                          <p:spTgt spid="437336"/>
                                        </p:tgtEl>
                                        <p:attrNameLst>
                                          <p:attrName>style.visibility</p:attrName>
                                        </p:attrNameLst>
                                      </p:cBhvr>
                                      <p:to>
                                        <p:strVal val="visible"/>
                                      </p:to>
                                    </p:set>
                                    <p:animEffect transition="in" filter="fade">
                                      <p:cBhvr>
                                        <p:cTn id="39" dur="1000"/>
                                        <p:tgtEl>
                                          <p:spTgt spid="437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7261" grpId="0" autoUpdateAnimBg="0"/>
      <p:bldP spid="437336" grpId="0" autoUpdateAnimBg="0"/>
      <p:bldP spid="43737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2"/>
          <p:cNvGrpSpPr>
            <a:grpSpLocks/>
          </p:cNvGrpSpPr>
          <p:nvPr/>
        </p:nvGrpSpPr>
        <p:grpSpPr bwMode="auto">
          <a:xfrm>
            <a:off x="520282" y="919584"/>
            <a:ext cx="7439026" cy="1148335"/>
            <a:chOff x="625" y="440"/>
            <a:chExt cx="4686" cy="439"/>
          </a:xfrm>
        </p:grpSpPr>
        <p:sp>
          <p:nvSpPr>
            <p:cNvPr id="246786" name="Rectangle 2"/>
            <p:cNvSpPr>
              <a:spLocks noChangeArrowheads="1"/>
            </p:cNvSpPr>
            <p:nvPr/>
          </p:nvSpPr>
          <p:spPr bwMode="auto">
            <a:xfrm>
              <a:off x="625" y="515"/>
              <a:ext cx="4686" cy="364"/>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r" defTabSz="914400" rtl="1" eaLnBrk="0" fontAlgn="base" hangingPunct="0">
                <a:spcBef>
                  <a:spcPct val="0"/>
                </a:spcBef>
                <a:spcAft>
                  <a:spcPct val="0"/>
                </a:spcAft>
                <a:defRPr/>
              </a:pPr>
              <a:r>
                <a:rPr lang="ar-JO" sz="2800" b="1" dirty="0">
                  <a:solidFill>
                    <a:srgbClr val="FAFD00"/>
                  </a:solidFill>
                  <a:latin typeface="Accordance" panose="00000400000000000000" pitchFamily="2" charset="-78"/>
                  <a:ea typeface="Accordance" panose="00000400000000000000" pitchFamily="2" charset="-78"/>
                  <a:cs typeface="Accordance" panose="00000400000000000000" pitchFamily="2" charset="-78"/>
                </a:rPr>
                <a:t>١  "وقال الرب لإبرام: «اذهب من أرضك ومن عشيرتك ومن بيت ابيك الى </a:t>
              </a:r>
              <a:r>
                <a:rPr lang="ar-JO" sz="2800" b="1" dirty="0">
                  <a:solidFill>
                    <a:srgbClr val="00B0F0"/>
                  </a:solidFill>
                  <a:latin typeface="Accordance" panose="00000400000000000000" pitchFamily="2" charset="-78"/>
                  <a:ea typeface="Accordance" panose="00000400000000000000" pitchFamily="2" charset="-78"/>
                  <a:cs typeface="Accordance" panose="00000400000000000000" pitchFamily="2" charset="-78"/>
                </a:rPr>
                <a:t>الارض</a:t>
              </a:r>
              <a:r>
                <a:rPr lang="ar-JO" sz="2800" b="1" dirty="0">
                  <a:solidFill>
                    <a:srgbClr val="FAFD00"/>
                  </a:solidFill>
                  <a:latin typeface="Accordance" panose="00000400000000000000" pitchFamily="2" charset="-78"/>
                  <a:ea typeface="Accordance" panose="00000400000000000000" pitchFamily="2" charset="-78"/>
                  <a:cs typeface="Accordance" panose="00000400000000000000" pitchFamily="2" charset="-78"/>
                </a:rPr>
                <a:t> التي اريك.</a:t>
              </a:r>
              <a:endParaRPr lang="en-US" sz="2800" b="1" dirty="0">
                <a:solidFill>
                  <a:srgbClr val="00DFCA"/>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46788" name="Rectangle 4"/>
            <p:cNvSpPr>
              <a:spLocks noChangeArrowheads="1"/>
            </p:cNvSpPr>
            <p:nvPr/>
          </p:nvSpPr>
          <p:spPr bwMode="auto">
            <a:xfrm>
              <a:off x="1207" y="440"/>
              <a:ext cx="180" cy="17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endParaRPr lang="en-US" sz="2400" b="1" dirty="0">
                <a:solidFill>
                  <a:srgbClr val="FAFD00"/>
                </a:solidFill>
                <a:latin typeface="Times" pitchFamily="-107" charset="0"/>
                <a:ea typeface="ＭＳ Ｐゴシック" charset="0"/>
                <a:cs typeface="ＭＳ Ｐゴシック" charset="0"/>
              </a:endParaRPr>
            </a:p>
          </p:txBody>
        </p:sp>
      </p:grpSp>
      <p:grpSp>
        <p:nvGrpSpPr>
          <p:cNvPr id="3" name="Group 43"/>
          <p:cNvGrpSpPr>
            <a:grpSpLocks/>
          </p:cNvGrpSpPr>
          <p:nvPr/>
        </p:nvGrpSpPr>
        <p:grpSpPr bwMode="auto">
          <a:xfrm>
            <a:off x="848896" y="2443524"/>
            <a:ext cx="7110412" cy="1036911"/>
            <a:chOff x="727" y="1339"/>
            <a:chExt cx="4479" cy="313"/>
          </a:xfrm>
        </p:grpSpPr>
        <p:sp>
          <p:nvSpPr>
            <p:cNvPr id="246822" name="Rectangle 38"/>
            <p:cNvSpPr>
              <a:spLocks noChangeArrowheads="1"/>
            </p:cNvSpPr>
            <p:nvPr/>
          </p:nvSpPr>
          <p:spPr bwMode="auto">
            <a:xfrm>
              <a:off x="727" y="1339"/>
              <a:ext cx="4479" cy="287"/>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r" defTabSz="914400" rtl="1" eaLnBrk="0" fontAlgn="base" hangingPunct="0">
                <a:spcBef>
                  <a:spcPct val="0"/>
                </a:spcBef>
                <a:spcAft>
                  <a:spcPct val="0"/>
                </a:spcAft>
                <a:defRPr/>
              </a:pPr>
              <a:r>
                <a:rPr lang="ar-JO" sz="2800" b="1" dirty="0">
                  <a:solidFill>
                    <a:srgbClr val="FAFD00"/>
                  </a:solidFill>
                  <a:latin typeface="Accordance" panose="00000400000000000000" pitchFamily="2" charset="-78"/>
                  <a:ea typeface="Accordance" panose="00000400000000000000" pitchFamily="2" charset="-78"/>
                  <a:cs typeface="Accordance" panose="00000400000000000000" pitchFamily="2" charset="-78"/>
                </a:rPr>
                <a:t>٢  فاجعلك </a:t>
              </a:r>
              <a:r>
                <a:rPr lang="ar-JO" sz="2800" b="1" dirty="0">
                  <a:solidFill>
                    <a:srgbClr val="00B0F0"/>
                  </a:solidFill>
                  <a:latin typeface="Accordance" panose="00000400000000000000" pitchFamily="2" charset="-78"/>
                  <a:ea typeface="Accordance" panose="00000400000000000000" pitchFamily="2" charset="-78"/>
                  <a:cs typeface="Accordance" panose="00000400000000000000" pitchFamily="2" charset="-78"/>
                </a:rPr>
                <a:t>أُمّة عظيمة </a:t>
              </a:r>
              <a:r>
                <a:rPr lang="ar-JO" sz="2800" b="1" dirty="0">
                  <a:solidFill>
                    <a:srgbClr val="FAFD00"/>
                  </a:solidFill>
                  <a:latin typeface="Accordance" panose="00000400000000000000" pitchFamily="2" charset="-78"/>
                  <a:ea typeface="Accordance" panose="00000400000000000000" pitchFamily="2" charset="-78"/>
                  <a:cs typeface="Accordance" panose="00000400000000000000" pitchFamily="2" charset="-78"/>
                </a:rPr>
                <a:t>وأباركك وأعظّم اسمك، وتكون بركة.</a:t>
              </a:r>
              <a:endParaRPr lang="en-US" sz="2800" b="1" dirty="0">
                <a:solidFill>
                  <a:srgbClr val="00DFCA"/>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46789" name="Rectangle 5"/>
            <p:cNvSpPr>
              <a:spLocks noChangeArrowheads="1"/>
            </p:cNvSpPr>
            <p:nvPr/>
          </p:nvSpPr>
          <p:spPr bwMode="auto">
            <a:xfrm>
              <a:off x="1227" y="1513"/>
              <a:ext cx="180" cy="13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endParaRPr lang="en-US" sz="2400" b="1" dirty="0">
                <a:solidFill>
                  <a:srgbClr val="FAFD00"/>
                </a:solidFill>
                <a:latin typeface="Times" pitchFamily="-107" charset="0"/>
                <a:ea typeface="ＭＳ Ｐゴシック" charset="0"/>
                <a:cs typeface="ＭＳ Ｐゴシック" charset="0"/>
              </a:endParaRPr>
            </a:p>
          </p:txBody>
        </p:sp>
      </p:grpSp>
      <p:grpSp>
        <p:nvGrpSpPr>
          <p:cNvPr id="4" name="Group 40"/>
          <p:cNvGrpSpPr>
            <a:grpSpLocks/>
          </p:cNvGrpSpPr>
          <p:nvPr/>
        </p:nvGrpSpPr>
        <p:grpSpPr bwMode="auto">
          <a:xfrm>
            <a:off x="302796" y="3856040"/>
            <a:ext cx="7656512" cy="950913"/>
            <a:chOff x="327" y="2429"/>
            <a:chExt cx="4865" cy="599"/>
          </a:xfrm>
        </p:grpSpPr>
        <p:sp>
          <p:nvSpPr>
            <p:cNvPr id="246817" name="Rectangle 33"/>
            <p:cNvSpPr>
              <a:spLocks noChangeArrowheads="1"/>
            </p:cNvSpPr>
            <p:nvPr/>
          </p:nvSpPr>
          <p:spPr bwMode="auto">
            <a:xfrm>
              <a:off x="327" y="2429"/>
              <a:ext cx="4865" cy="599"/>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r" defTabSz="914400" rtl="1" eaLnBrk="0" fontAlgn="base" hangingPunct="0">
                <a:spcBef>
                  <a:spcPct val="0"/>
                </a:spcBef>
                <a:spcAft>
                  <a:spcPct val="0"/>
                </a:spcAft>
                <a:defRPr/>
              </a:pPr>
              <a:r>
                <a:rPr lang="ar-JO" sz="2800" b="1" dirty="0">
                  <a:solidFill>
                    <a:srgbClr val="FAFD00"/>
                  </a:solidFill>
                  <a:latin typeface="Accordance" panose="00000400000000000000" pitchFamily="2" charset="-78"/>
                  <a:ea typeface="Accordance" panose="00000400000000000000" pitchFamily="2" charset="-78"/>
                  <a:cs typeface="Accordance" panose="00000400000000000000" pitchFamily="2" charset="-78"/>
                </a:rPr>
                <a:t>٣ وأبارك مباركيك، ولاعنك العنه. وتتبارك فيك </a:t>
              </a:r>
              <a:r>
                <a:rPr lang="ar-JO" sz="2800" b="1" dirty="0">
                  <a:solidFill>
                    <a:srgbClr val="00B0F0"/>
                  </a:solidFill>
                  <a:latin typeface="Accordance" panose="00000400000000000000" pitchFamily="2" charset="-78"/>
                  <a:ea typeface="Accordance" panose="00000400000000000000" pitchFamily="2" charset="-78"/>
                  <a:cs typeface="Accordance" panose="00000400000000000000" pitchFamily="2" charset="-78"/>
                </a:rPr>
                <a:t>جميع قبائل الأرض.</a:t>
              </a:r>
              <a:r>
                <a:rPr lang="ar-JO" sz="2800" b="1" dirty="0">
                  <a:solidFill>
                    <a:srgbClr val="FAFD00"/>
                  </a:solidFill>
                  <a:latin typeface="Accordance" panose="00000400000000000000" pitchFamily="2" charset="-78"/>
                  <a:ea typeface="Accordance" panose="00000400000000000000" pitchFamily="2" charset="-78"/>
                  <a:cs typeface="Accordance" panose="00000400000000000000" pitchFamily="2" charset="-78"/>
                </a:rPr>
                <a:t>"</a:t>
              </a:r>
              <a:endParaRPr lang="en-US" sz="2800" b="1" dirty="0">
                <a:solidFill>
                  <a:srgbClr val="00DFCA"/>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46790" name="Rectangle 6"/>
            <p:cNvSpPr>
              <a:spLocks noChangeArrowheads="1"/>
            </p:cNvSpPr>
            <p:nvPr/>
          </p:nvSpPr>
          <p:spPr bwMode="auto">
            <a:xfrm>
              <a:off x="1207" y="2589"/>
              <a:ext cx="180" cy="28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endParaRPr lang="en-US" sz="2400" b="1" dirty="0">
                <a:solidFill>
                  <a:srgbClr val="FAFD00"/>
                </a:solidFill>
                <a:latin typeface="Times" pitchFamily="-107" charset="0"/>
                <a:ea typeface="ＭＳ Ｐゴシック" charset="0"/>
                <a:cs typeface="ＭＳ Ｐゴシック" charset="0"/>
              </a:endParaRPr>
            </a:p>
          </p:txBody>
        </p:sp>
      </p:grpSp>
      <p:sp>
        <p:nvSpPr>
          <p:cNvPr id="246828" name="Freeform 4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46829" name="AutoShape 4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46830" name="Rectangle 4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46831" name="AutoShape 4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46832" name="Line 4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46833" name="Line 4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46834" name="Rectangle 5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3803" name="Rectangle 51"/>
          <p:cNvSpPr>
            <a:spLocks noChangeArrowheads="1"/>
          </p:cNvSpPr>
          <p:nvPr/>
        </p:nvSpPr>
        <p:spPr bwMode="auto">
          <a:xfrm>
            <a:off x="8141854" y="3832225"/>
            <a:ext cx="928138"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r" defTabSz="914400" rtl="1" eaLnBrk="0" fontAlgn="base" hangingPunct="0">
              <a:spcBef>
                <a:spcPct val="0"/>
              </a:spcBef>
              <a:spcAft>
                <a:spcPct val="0"/>
              </a:spcAft>
            </a:pPr>
            <a:r>
              <a:rPr lang="ar-JO" sz="10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أرض. نسل. بركة</a:t>
            </a:r>
            <a:endParaRPr lang="en-US" sz="10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33804" name="Rectangle 52"/>
          <p:cNvSpPr>
            <a:spLocks noChangeArrowheads="1"/>
          </p:cNvSpPr>
          <p:nvPr/>
        </p:nvSpPr>
        <p:spPr bwMode="auto">
          <a:xfrm>
            <a:off x="8175625" y="3654425"/>
            <a:ext cx="447237"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r" defTabSz="914400" rtl="1"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الدعوة</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33805" name="Rectangle 53"/>
          <p:cNvSpPr>
            <a:spLocks noChangeArrowheads="1"/>
          </p:cNvSpPr>
          <p:nvPr/>
        </p:nvSpPr>
        <p:spPr bwMode="auto">
          <a:xfrm>
            <a:off x="8004175" y="3432175"/>
            <a:ext cx="46166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r" defTabSz="914400" rtl="1"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إبراهيم</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46838" name="Line 5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46839" name="Line 5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46840" name="Line 5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3809" name="Text Box 5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33810" name="Text Box 60"/>
          <p:cNvSpPr txBox="1">
            <a:spLocks noChangeArrowheads="1"/>
          </p:cNvSpPr>
          <p:nvPr/>
        </p:nvSpPr>
        <p:spPr bwMode="auto">
          <a:xfrm>
            <a:off x="8587802" y="6429653"/>
            <a:ext cx="41389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800" b="1" dirty="0">
                <a:solidFill>
                  <a:srgbClr val="FFFFFF"/>
                </a:solidFill>
              </a:rPr>
              <a:t>٣ </a:t>
            </a:r>
          </a:p>
        </p:txBody>
      </p:sp>
      <p:sp>
        <p:nvSpPr>
          <p:cNvPr id="246846" name="Rectangle 6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14</a:t>
            </a:r>
          </a:p>
        </p:txBody>
      </p:sp>
      <p:sp>
        <p:nvSpPr>
          <p:cNvPr id="33812" name="Text Box 63"/>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246848" name="Text Box 64"/>
          <p:cNvSpPr txBox="1">
            <a:spLocks noChangeArrowheads="1"/>
          </p:cNvSpPr>
          <p:nvPr/>
        </p:nvSpPr>
        <p:spPr bwMode="auto">
          <a:xfrm>
            <a:off x="3403600" y="279400"/>
            <a:ext cx="4025900" cy="519113"/>
          </a:xfrm>
          <a:prstGeom prst="rect">
            <a:avLst/>
          </a:prstGeom>
          <a:noFill/>
          <a:ln w="9525">
            <a:noFill/>
            <a:miter lim="800000"/>
            <a:headEnd/>
            <a:tailEnd/>
          </a:ln>
          <a:effectLst/>
        </p:spPr>
        <p:txBody>
          <a:bodyPr>
            <a:spAutoFit/>
            <a:flatTx/>
          </a:bodyPr>
          <a:lstStyle/>
          <a:p>
            <a:pPr algn="ctr" defTabSz="914400" eaLnBrk="0" fontAlgn="base" hangingPunct="0">
              <a:spcBef>
                <a:spcPct val="50000"/>
              </a:spcBef>
              <a:spcAft>
                <a:spcPct val="0"/>
              </a:spcAft>
              <a:defRPr/>
            </a:pPr>
            <a:endParaRPr lang="en-US" sz="2800">
              <a:solidFill>
                <a:srgbClr val="00DFCA"/>
              </a:solidFill>
              <a:effectLst>
                <a:outerShdw blurRad="38100" dist="38100" dir="2700000" algn="tl">
                  <a:srgbClr val="000000"/>
                </a:outerShdw>
              </a:effectLst>
              <a:latin typeface="Comic Sans MS" pitchFamily="-107" charset="0"/>
              <a:ea typeface="ＭＳ Ｐゴシック" charset="0"/>
              <a:cs typeface="ＭＳ Ｐゴシック" charset="0"/>
            </a:endParaRPr>
          </a:p>
        </p:txBody>
      </p:sp>
      <p:sp>
        <p:nvSpPr>
          <p:cNvPr id="246862" name="Text Box 78"/>
          <p:cNvSpPr txBox="1">
            <a:spLocks noChangeArrowheads="1"/>
          </p:cNvSpPr>
          <p:nvPr/>
        </p:nvSpPr>
        <p:spPr bwMode="auto">
          <a:xfrm>
            <a:off x="2870200" y="355600"/>
            <a:ext cx="3606800" cy="519113"/>
          </a:xfrm>
          <a:prstGeom prst="rect">
            <a:avLst/>
          </a:prstGeom>
          <a:noFill/>
          <a:ln w="9525">
            <a:noFill/>
            <a:miter lim="800000"/>
            <a:headEnd/>
            <a:tailEnd/>
          </a:ln>
          <a:effectLst>
            <a:outerShdw blurRad="63500" dist="107763" dir="2700000" algn="ctr" rotWithShape="0">
              <a:srgbClr val="000000">
                <a:alpha val="74998"/>
              </a:srgbClr>
            </a:outerShdw>
          </a:effectLst>
        </p:spPr>
        <p:txBody>
          <a:bodyPr wrap="square">
            <a:spAutoFit/>
            <a:flatTx/>
          </a:bodyPr>
          <a:lstStyle/>
          <a:p>
            <a:pPr algn="ctr" defTabSz="914400" rtl="1" eaLnBrk="0" fontAlgn="base" hangingPunct="0">
              <a:spcBef>
                <a:spcPct val="50000"/>
              </a:spcBef>
              <a:spcAft>
                <a:spcPct val="0"/>
              </a:spcAft>
              <a:defRPr/>
            </a:pPr>
            <a:r>
              <a:rPr lang="ar-JO" sz="2800" b="1" dirty="0">
                <a:solidFill>
                  <a:srgbClr val="FAFD00"/>
                </a:solidFill>
                <a:latin typeface="Accordance" panose="00000400000000000000" pitchFamily="2" charset="-78"/>
                <a:ea typeface="Accordance" panose="00000400000000000000" pitchFamily="2" charset="-78"/>
                <a:cs typeface="Accordance" panose="00000400000000000000" pitchFamily="2" charset="-78"/>
              </a:rPr>
              <a:t>تكوين ١٢</a:t>
            </a:r>
            <a:endParaRPr lang="en-US" sz="2800" b="1" dirty="0">
              <a:solidFill>
                <a:srgbClr val="FAFD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46864" name="Rectangle 80"/>
          <p:cNvSpPr>
            <a:spLocks noChangeArrowheads="1"/>
          </p:cNvSpPr>
          <p:nvPr/>
        </p:nvSpPr>
        <p:spPr bwMode="auto">
          <a:xfrm>
            <a:off x="303212" y="-109"/>
            <a:ext cx="1239838"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dirty="0">
                <a:solidFill>
                  <a:srgbClr val="FFFF00"/>
                </a:solidFill>
                <a:latin typeface="Times" charset="0"/>
                <a:ea typeface="ＭＳ Ｐゴシック" charset="0"/>
                <a:cs typeface="ＭＳ Ｐゴシック" charset="0"/>
              </a:rPr>
              <a:t>٧ </a:t>
            </a:r>
            <a:endParaRPr lang="en-US" sz="2800" dirty="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40826070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42">
            <a:extLst>
              <a:ext uri="{FF2B5EF4-FFF2-40B4-BE49-F238E27FC236}">
                <a16:creationId xmlns:a16="http://schemas.microsoft.com/office/drawing/2014/main" id="{26216E64-3119-5245-BD8E-BA2605274899}"/>
              </a:ext>
            </a:extLst>
          </p:cNvPr>
          <p:cNvGrpSpPr>
            <a:grpSpLocks/>
          </p:cNvGrpSpPr>
          <p:nvPr/>
        </p:nvGrpSpPr>
        <p:grpSpPr bwMode="auto">
          <a:xfrm>
            <a:off x="520282" y="919584"/>
            <a:ext cx="7439026" cy="1148335"/>
            <a:chOff x="625" y="440"/>
            <a:chExt cx="4686" cy="439"/>
          </a:xfrm>
        </p:grpSpPr>
        <p:sp>
          <p:nvSpPr>
            <p:cNvPr id="41" name="Rectangle 2">
              <a:extLst>
                <a:ext uri="{FF2B5EF4-FFF2-40B4-BE49-F238E27FC236}">
                  <a16:creationId xmlns:a16="http://schemas.microsoft.com/office/drawing/2014/main" id="{CBE5D817-9BD6-EC4C-AF75-419B44AC5A33}"/>
                </a:ext>
              </a:extLst>
            </p:cNvPr>
            <p:cNvSpPr>
              <a:spLocks noChangeArrowheads="1"/>
            </p:cNvSpPr>
            <p:nvPr/>
          </p:nvSpPr>
          <p:spPr bwMode="auto">
            <a:xfrm>
              <a:off x="625" y="515"/>
              <a:ext cx="4686" cy="364"/>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r" defTabSz="914400" rtl="1" eaLnBrk="0" fontAlgn="base" hangingPunct="0">
                <a:spcBef>
                  <a:spcPct val="0"/>
                </a:spcBef>
                <a:spcAft>
                  <a:spcPct val="0"/>
                </a:spcAft>
                <a:defRPr/>
              </a:pPr>
              <a:r>
                <a:rPr lang="ar-JO" sz="2800" b="1" dirty="0">
                  <a:solidFill>
                    <a:srgbClr val="FAFD00"/>
                  </a:solidFill>
                  <a:latin typeface="Accordance" panose="00000400000000000000" pitchFamily="2" charset="-78"/>
                  <a:ea typeface="Accordance" panose="00000400000000000000" pitchFamily="2" charset="-78"/>
                  <a:cs typeface="Accordance" panose="00000400000000000000" pitchFamily="2" charset="-78"/>
                </a:rPr>
                <a:t>١  "وقال الرب لإبرام: «اذهب من أرضك ومن عشيرتك ومن بيت ابيك الى </a:t>
              </a:r>
              <a:r>
                <a:rPr lang="ar-JO" sz="2800" b="1" dirty="0">
                  <a:solidFill>
                    <a:srgbClr val="00B0F0"/>
                  </a:solidFill>
                  <a:latin typeface="Accordance" panose="00000400000000000000" pitchFamily="2" charset="-78"/>
                  <a:ea typeface="Accordance" panose="00000400000000000000" pitchFamily="2" charset="-78"/>
                  <a:cs typeface="Accordance" panose="00000400000000000000" pitchFamily="2" charset="-78"/>
                </a:rPr>
                <a:t>الارض</a:t>
              </a:r>
              <a:r>
                <a:rPr lang="ar-JO" sz="2800" b="1" dirty="0">
                  <a:solidFill>
                    <a:srgbClr val="FAFD00"/>
                  </a:solidFill>
                  <a:latin typeface="Accordance" panose="00000400000000000000" pitchFamily="2" charset="-78"/>
                  <a:ea typeface="Accordance" panose="00000400000000000000" pitchFamily="2" charset="-78"/>
                  <a:cs typeface="Accordance" panose="00000400000000000000" pitchFamily="2" charset="-78"/>
                </a:rPr>
                <a:t> التي اريك.</a:t>
              </a:r>
              <a:endParaRPr lang="en-US" sz="2800" b="1" dirty="0">
                <a:solidFill>
                  <a:srgbClr val="00DFCA"/>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42" name="Rectangle 4">
              <a:extLst>
                <a:ext uri="{FF2B5EF4-FFF2-40B4-BE49-F238E27FC236}">
                  <a16:creationId xmlns:a16="http://schemas.microsoft.com/office/drawing/2014/main" id="{31F5B9FA-3DCF-AF42-AE46-8725DE7A8781}"/>
                </a:ext>
              </a:extLst>
            </p:cNvPr>
            <p:cNvSpPr>
              <a:spLocks noChangeArrowheads="1"/>
            </p:cNvSpPr>
            <p:nvPr/>
          </p:nvSpPr>
          <p:spPr bwMode="auto">
            <a:xfrm>
              <a:off x="1207" y="440"/>
              <a:ext cx="180" cy="17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endParaRPr lang="en-US" sz="2400" b="1" dirty="0">
                <a:solidFill>
                  <a:srgbClr val="FAFD00"/>
                </a:solidFill>
                <a:latin typeface="Times" pitchFamily="-107" charset="0"/>
                <a:ea typeface="ＭＳ Ｐゴシック" charset="0"/>
                <a:cs typeface="ＭＳ Ｐゴシック" charset="0"/>
              </a:endParaRPr>
            </a:p>
          </p:txBody>
        </p:sp>
      </p:grpSp>
      <p:grpSp>
        <p:nvGrpSpPr>
          <p:cNvPr id="43" name="Group 43">
            <a:extLst>
              <a:ext uri="{FF2B5EF4-FFF2-40B4-BE49-F238E27FC236}">
                <a16:creationId xmlns:a16="http://schemas.microsoft.com/office/drawing/2014/main" id="{9937C28A-AFC8-B34A-90DA-17F67A6DDFC3}"/>
              </a:ext>
            </a:extLst>
          </p:cNvPr>
          <p:cNvGrpSpPr>
            <a:grpSpLocks/>
          </p:cNvGrpSpPr>
          <p:nvPr/>
        </p:nvGrpSpPr>
        <p:grpSpPr bwMode="auto">
          <a:xfrm>
            <a:off x="848896" y="2443524"/>
            <a:ext cx="7110412" cy="1036911"/>
            <a:chOff x="727" y="1339"/>
            <a:chExt cx="4479" cy="313"/>
          </a:xfrm>
        </p:grpSpPr>
        <p:sp>
          <p:nvSpPr>
            <p:cNvPr id="44" name="Rectangle 38">
              <a:extLst>
                <a:ext uri="{FF2B5EF4-FFF2-40B4-BE49-F238E27FC236}">
                  <a16:creationId xmlns:a16="http://schemas.microsoft.com/office/drawing/2014/main" id="{BDDF9334-DCD1-C940-915D-84D0A379A3F1}"/>
                </a:ext>
              </a:extLst>
            </p:cNvPr>
            <p:cNvSpPr>
              <a:spLocks noChangeArrowheads="1"/>
            </p:cNvSpPr>
            <p:nvPr/>
          </p:nvSpPr>
          <p:spPr bwMode="auto">
            <a:xfrm>
              <a:off x="727" y="1339"/>
              <a:ext cx="4479" cy="287"/>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r" defTabSz="914400" rtl="1" eaLnBrk="0" fontAlgn="base" hangingPunct="0">
                <a:spcBef>
                  <a:spcPct val="0"/>
                </a:spcBef>
                <a:spcAft>
                  <a:spcPct val="0"/>
                </a:spcAft>
                <a:defRPr/>
              </a:pPr>
              <a:r>
                <a:rPr lang="ar-JO" sz="2800" b="1" dirty="0">
                  <a:solidFill>
                    <a:srgbClr val="FAFD00"/>
                  </a:solidFill>
                  <a:latin typeface="Accordance" panose="00000400000000000000" pitchFamily="2" charset="-78"/>
                  <a:ea typeface="Accordance" panose="00000400000000000000" pitchFamily="2" charset="-78"/>
                  <a:cs typeface="Accordance" panose="00000400000000000000" pitchFamily="2" charset="-78"/>
                </a:rPr>
                <a:t>٢  فاجعلك </a:t>
              </a:r>
              <a:r>
                <a:rPr lang="ar-JO" sz="2800" b="1" dirty="0">
                  <a:solidFill>
                    <a:srgbClr val="00B0F0"/>
                  </a:solidFill>
                  <a:latin typeface="Accordance" panose="00000400000000000000" pitchFamily="2" charset="-78"/>
                  <a:ea typeface="Accordance" panose="00000400000000000000" pitchFamily="2" charset="-78"/>
                  <a:cs typeface="Accordance" panose="00000400000000000000" pitchFamily="2" charset="-78"/>
                </a:rPr>
                <a:t>أُمّة عظيمة </a:t>
              </a:r>
              <a:r>
                <a:rPr lang="ar-JO" sz="2800" b="1" dirty="0">
                  <a:solidFill>
                    <a:srgbClr val="FAFD00"/>
                  </a:solidFill>
                  <a:latin typeface="Accordance" panose="00000400000000000000" pitchFamily="2" charset="-78"/>
                  <a:ea typeface="Accordance" panose="00000400000000000000" pitchFamily="2" charset="-78"/>
                  <a:cs typeface="Accordance" panose="00000400000000000000" pitchFamily="2" charset="-78"/>
                </a:rPr>
                <a:t>وأباركك وأعظّم اسمك، وتكون بركة.</a:t>
              </a:r>
              <a:endParaRPr lang="en-US" sz="2800" b="1" dirty="0">
                <a:solidFill>
                  <a:srgbClr val="00DFCA"/>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45" name="Rectangle 5">
              <a:extLst>
                <a:ext uri="{FF2B5EF4-FFF2-40B4-BE49-F238E27FC236}">
                  <a16:creationId xmlns:a16="http://schemas.microsoft.com/office/drawing/2014/main" id="{9068FE19-65A5-AF4F-B920-50933572106E}"/>
                </a:ext>
              </a:extLst>
            </p:cNvPr>
            <p:cNvSpPr>
              <a:spLocks noChangeArrowheads="1"/>
            </p:cNvSpPr>
            <p:nvPr/>
          </p:nvSpPr>
          <p:spPr bwMode="auto">
            <a:xfrm>
              <a:off x="1227" y="1513"/>
              <a:ext cx="180" cy="13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endParaRPr lang="en-US" sz="2400" b="1" dirty="0">
                <a:solidFill>
                  <a:srgbClr val="FAFD00"/>
                </a:solidFill>
                <a:latin typeface="Times" pitchFamily="-107" charset="0"/>
                <a:ea typeface="ＭＳ Ｐゴシック" charset="0"/>
                <a:cs typeface="ＭＳ Ｐゴシック" charset="0"/>
              </a:endParaRPr>
            </a:p>
          </p:txBody>
        </p:sp>
      </p:grpSp>
      <p:grpSp>
        <p:nvGrpSpPr>
          <p:cNvPr id="46" name="Group 40">
            <a:extLst>
              <a:ext uri="{FF2B5EF4-FFF2-40B4-BE49-F238E27FC236}">
                <a16:creationId xmlns:a16="http://schemas.microsoft.com/office/drawing/2014/main" id="{57F34B95-8581-274C-BC98-6B2F953CCC28}"/>
              </a:ext>
            </a:extLst>
          </p:cNvPr>
          <p:cNvGrpSpPr>
            <a:grpSpLocks/>
          </p:cNvGrpSpPr>
          <p:nvPr/>
        </p:nvGrpSpPr>
        <p:grpSpPr bwMode="auto">
          <a:xfrm>
            <a:off x="302796" y="3856040"/>
            <a:ext cx="7656512" cy="950913"/>
            <a:chOff x="327" y="2429"/>
            <a:chExt cx="4865" cy="599"/>
          </a:xfrm>
        </p:grpSpPr>
        <p:sp>
          <p:nvSpPr>
            <p:cNvPr id="47" name="Rectangle 33">
              <a:extLst>
                <a:ext uri="{FF2B5EF4-FFF2-40B4-BE49-F238E27FC236}">
                  <a16:creationId xmlns:a16="http://schemas.microsoft.com/office/drawing/2014/main" id="{366DAEC2-9B55-F147-9D57-A036358DAE3C}"/>
                </a:ext>
              </a:extLst>
            </p:cNvPr>
            <p:cNvSpPr>
              <a:spLocks noChangeArrowheads="1"/>
            </p:cNvSpPr>
            <p:nvPr/>
          </p:nvSpPr>
          <p:spPr bwMode="auto">
            <a:xfrm>
              <a:off x="327" y="2429"/>
              <a:ext cx="4865" cy="599"/>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r" defTabSz="914400" rtl="1" eaLnBrk="0" fontAlgn="base" hangingPunct="0">
                <a:spcBef>
                  <a:spcPct val="0"/>
                </a:spcBef>
                <a:spcAft>
                  <a:spcPct val="0"/>
                </a:spcAft>
                <a:defRPr/>
              </a:pPr>
              <a:r>
                <a:rPr lang="ar-JO" sz="2800" b="1" dirty="0">
                  <a:solidFill>
                    <a:srgbClr val="FAFD00"/>
                  </a:solidFill>
                  <a:latin typeface="Accordance" panose="00000400000000000000" pitchFamily="2" charset="-78"/>
                  <a:ea typeface="Accordance" panose="00000400000000000000" pitchFamily="2" charset="-78"/>
                  <a:cs typeface="Accordance" panose="00000400000000000000" pitchFamily="2" charset="-78"/>
                </a:rPr>
                <a:t>٣ وأبارك مباركيك، ولاعنك العنه. وتتبارك فيك </a:t>
              </a:r>
              <a:r>
                <a:rPr lang="ar-JO" sz="2800" b="1" dirty="0">
                  <a:solidFill>
                    <a:srgbClr val="00B0F0"/>
                  </a:solidFill>
                  <a:latin typeface="Accordance" panose="00000400000000000000" pitchFamily="2" charset="-78"/>
                  <a:ea typeface="Accordance" panose="00000400000000000000" pitchFamily="2" charset="-78"/>
                  <a:cs typeface="Accordance" panose="00000400000000000000" pitchFamily="2" charset="-78"/>
                </a:rPr>
                <a:t>جميع قبائل الأرض.</a:t>
              </a:r>
              <a:r>
                <a:rPr lang="ar-JO" sz="2800" b="1" dirty="0">
                  <a:solidFill>
                    <a:srgbClr val="FAFD00"/>
                  </a:solidFill>
                  <a:latin typeface="Accordance" panose="00000400000000000000" pitchFamily="2" charset="-78"/>
                  <a:ea typeface="Accordance" panose="00000400000000000000" pitchFamily="2" charset="-78"/>
                  <a:cs typeface="Accordance" panose="00000400000000000000" pitchFamily="2" charset="-78"/>
                </a:rPr>
                <a:t>"</a:t>
              </a:r>
              <a:endParaRPr lang="en-US" sz="2800" b="1" dirty="0">
                <a:solidFill>
                  <a:srgbClr val="00DFCA"/>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48" name="Rectangle 6">
              <a:extLst>
                <a:ext uri="{FF2B5EF4-FFF2-40B4-BE49-F238E27FC236}">
                  <a16:creationId xmlns:a16="http://schemas.microsoft.com/office/drawing/2014/main" id="{FC1EE2C9-4FDF-7E4D-82AA-8950A3B2AD4E}"/>
                </a:ext>
              </a:extLst>
            </p:cNvPr>
            <p:cNvSpPr>
              <a:spLocks noChangeArrowheads="1"/>
            </p:cNvSpPr>
            <p:nvPr/>
          </p:nvSpPr>
          <p:spPr bwMode="auto">
            <a:xfrm>
              <a:off x="1207" y="2589"/>
              <a:ext cx="180" cy="28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endParaRPr lang="en-US" sz="2400" b="1" dirty="0">
                <a:solidFill>
                  <a:srgbClr val="FAFD00"/>
                </a:solidFill>
                <a:latin typeface="Times" pitchFamily="-107" charset="0"/>
                <a:ea typeface="ＭＳ Ｐゴシック" charset="0"/>
                <a:cs typeface="ＭＳ Ｐゴシック" charset="0"/>
              </a:endParaRPr>
            </a:p>
          </p:txBody>
        </p:sp>
      </p:grpSp>
      <p:sp>
        <p:nvSpPr>
          <p:cNvPr id="575491" name="Rectangle 3"/>
          <p:cNvSpPr>
            <a:spLocks noChangeArrowheads="1"/>
          </p:cNvSpPr>
          <p:nvPr/>
        </p:nvSpPr>
        <p:spPr bwMode="auto">
          <a:xfrm>
            <a:off x="1168400" y="357188"/>
            <a:ext cx="7110413"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sz="2800" b="1">
                <a:solidFill>
                  <a:srgbClr val="FAFD00"/>
                </a:solidFill>
                <a:latin typeface="Times" pitchFamily="-107" charset="0"/>
                <a:ea typeface="ＭＳ Ｐゴシック" charset="0"/>
                <a:cs typeface="ＭＳ Ｐゴシック" charset="0"/>
              </a:rPr>
              <a:t>                            </a:t>
            </a:r>
          </a:p>
        </p:txBody>
      </p:sp>
      <p:grpSp>
        <p:nvGrpSpPr>
          <p:cNvPr id="5" name="Group 7"/>
          <p:cNvGrpSpPr>
            <a:grpSpLocks/>
          </p:cNvGrpSpPr>
          <p:nvPr/>
        </p:nvGrpSpPr>
        <p:grpSpPr bwMode="auto">
          <a:xfrm>
            <a:off x="3540642" y="4494215"/>
            <a:ext cx="2466458" cy="625475"/>
            <a:chOff x="2488" y="3104"/>
            <a:chExt cx="1808" cy="394"/>
          </a:xfrm>
        </p:grpSpPr>
        <p:sp>
          <p:nvSpPr>
            <p:cNvPr id="575496" name="Oval 8"/>
            <p:cNvSpPr>
              <a:spLocks noChangeArrowheads="1"/>
            </p:cNvSpPr>
            <p:nvPr/>
          </p:nvSpPr>
          <p:spPr bwMode="auto">
            <a:xfrm>
              <a:off x="2488" y="3104"/>
              <a:ext cx="1808" cy="394"/>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75497" name="Rectangle 9"/>
            <p:cNvSpPr>
              <a:spLocks noChangeArrowheads="1"/>
            </p:cNvSpPr>
            <p:nvPr/>
          </p:nvSpPr>
          <p:spPr bwMode="auto">
            <a:xfrm>
              <a:off x="3242" y="3147"/>
              <a:ext cx="397" cy="32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r" defTabSz="914400" rtl="1" eaLnBrk="0" fontAlgn="base" hangingPunct="0">
                <a:spcBef>
                  <a:spcPct val="0"/>
                </a:spcBef>
                <a:spcAft>
                  <a:spcPct val="0"/>
                </a:spcAft>
                <a:defRPr/>
              </a:pPr>
              <a:r>
                <a:rPr lang="ar-JO" sz="2800" dirty="0">
                  <a:solidFill>
                    <a:srgbClr val="FFFFFF"/>
                  </a:solidFill>
                  <a:latin typeface="Accordance" panose="00000400000000000000" pitchFamily="2" charset="-78"/>
                  <a:ea typeface="Accordance" panose="00000400000000000000" pitchFamily="2" charset="-78"/>
                  <a:cs typeface="Accordance" panose="00000400000000000000" pitchFamily="2" charset="-78"/>
                </a:rPr>
                <a:t>بركة</a:t>
              </a:r>
              <a:endParaRPr lang="en-US" sz="2800" dirty="0">
                <a:solidFill>
                  <a:srgbClr val="FFFFFF"/>
                </a:solidFill>
                <a:latin typeface="Accordance" panose="00000400000000000000" pitchFamily="2" charset="-78"/>
                <a:ea typeface="Accordance" panose="00000400000000000000" pitchFamily="2" charset="-78"/>
                <a:cs typeface="Accordance" panose="00000400000000000000" pitchFamily="2" charset="-78"/>
              </a:endParaRPr>
            </a:p>
          </p:txBody>
        </p:sp>
      </p:grpSp>
      <p:grpSp>
        <p:nvGrpSpPr>
          <p:cNvPr id="6" name="Group 10"/>
          <p:cNvGrpSpPr>
            <a:grpSpLocks/>
          </p:cNvGrpSpPr>
          <p:nvPr/>
        </p:nvGrpSpPr>
        <p:grpSpPr bwMode="auto">
          <a:xfrm>
            <a:off x="4414773" y="2892844"/>
            <a:ext cx="2166937" cy="614363"/>
            <a:chOff x="3083" y="1232"/>
            <a:chExt cx="1365" cy="387"/>
          </a:xfrm>
        </p:grpSpPr>
        <p:sp>
          <p:nvSpPr>
            <p:cNvPr id="575499" name="Oval 11"/>
            <p:cNvSpPr>
              <a:spLocks noChangeArrowheads="1"/>
            </p:cNvSpPr>
            <p:nvPr/>
          </p:nvSpPr>
          <p:spPr bwMode="auto">
            <a:xfrm>
              <a:off x="3083" y="1288"/>
              <a:ext cx="1365"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75500" name="Rectangle 12"/>
            <p:cNvSpPr>
              <a:spLocks noChangeArrowheads="1"/>
            </p:cNvSpPr>
            <p:nvPr/>
          </p:nvSpPr>
          <p:spPr bwMode="auto">
            <a:xfrm>
              <a:off x="3518" y="1232"/>
              <a:ext cx="486" cy="36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r" defTabSz="914400" rtl="1" eaLnBrk="0" fontAlgn="base" hangingPunct="0">
                <a:spcBef>
                  <a:spcPct val="0"/>
                </a:spcBef>
                <a:spcAft>
                  <a:spcPct val="0"/>
                </a:spcAft>
                <a:defRPr/>
              </a:pPr>
              <a:r>
                <a:rPr lang="ar-JO" sz="3200" dirty="0">
                  <a:solidFill>
                    <a:srgbClr val="FFFFFF"/>
                  </a:solidFill>
                  <a:latin typeface="Accordance" panose="00000400000000000000" pitchFamily="2" charset="-78"/>
                  <a:ea typeface="Accordance" panose="00000400000000000000" pitchFamily="2" charset="-78"/>
                  <a:cs typeface="Accordance" panose="00000400000000000000" pitchFamily="2" charset="-78"/>
                </a:rPr>
                <a:t>نسل</a:t>
              </a:r>
              <a:endParaRPr lang="en-US" sz="3200" dirty="0">
                <a:solidFill>
                  <a:srgbClr val="FFFFFF"/>
                </a:solidFill>
                <a:latin typeface="Accordance" panose="00000400000000000000" pitchFamily="2" charset="-78"/>
                <a:ea typeface="Accordance" panose="00000400000000000000" pitchFamily="2" charset="-78"/>
                <a:cs typeface="Accordance" panose="00000400000000000000" pitchFamily="2" charset="-78"/>
              </a:endParaRPr>
            </a:p>
          </p:txBody>
        </p:sp>
      </p:grpSp>
      <p:grpSp>
        <p:nvGrpSpPr>
          <p:cNvPr id="7" name="Group 13"/>
          <p:cNvGrpSpPr>
            <a:grpSpLocks/>
          </p:cNvGrpSpPr>
          <p:nvPr/>
        </p:nvGrpSpPr>
        <p:grpSpPr bwMode="auto">
          <a:xfrm>
            <a:off x="5447131" y="554067"/>
            <a:ext cx="2252662" cy="525463"/>
            <a:chOff x="4165" y="741"/>
            <a:chExt cx="1419" cy="331"/>
          </a:xfrm>
        </p:grpSpPr>
        <p:sp>
          <p:nvSpPr>
            <p:cNvPr id="575502" name="Oval 14"/>
            <p:cNvSpPr>
              <a:spLocks noChangeArrowheads="1"/>
            </p:cNvSpPr>
            <p:nvPr/>
          </p:nvSpPr>
          <p:spPr bwMode="auto">
            <a:xfrm>
              <a:off x="4165" y="741"/>
              <a:ext cx="1419"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75503" name="Rectangle 15"/>
            <p:cNvSpPr>
              <a:spLocks noChangeArrowheads="1"/>
            </p:cNvSpPr>
            <p:nvPr/>
          </p:nvSpPr>
          <p:spPr bwMode="auto">
            <a:xfrm>
              <a:off x="4608" y="744"/>
              <a:ext cx="450" cy="32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r" defTabSz="914400" rtl="1" eaLnBrk="0" fontAlgn="base" hangingPunct="0">
                <a:spcBef>
                  <a:spcPct val="0"/>
                </a:spcBef>
                <a:spcAft>
                  <a:spcPct val="0"/>
                </a:spcAft>
                <a:defRPr/>
              </a:pPr>
              <a:r>
                <a:rPr lang="ar-JO" sz="2800" dirty="0">
                  <a:solidFill>
                    <a:srgbClr val="FFFFFF"/>
                  </a:solidFill>
                  <a:latin typeface="Accordance" panose="00000400000000000000" pitchFamily="2" charset="-78"/>
                  <a:ea typeface="Accordance" panose="00000400000000000000" pitchFamily="2" charset="-78"/>
                  <a:cs typeface="Accordance" panose="00000400000000000000" pitchFamily="2" charset="-78"/>
                </a:rPr>
                <a:t>أرض</a:t>
              </a:r>
              <a:endParaRPr lang="en-US" sz="2800" dirty="0">
                <a:solidFill>
                  <a:srgbClr val="FFFFFF"/>
                </a:solidFill>
                <a:latin typeface="Accordance" panose="00000400000000000000" pitchFamily="2" charset="-78"/>
                <a:ea typeface="Accordance" panose="00000400000000000000" pitchFamily="2" charset="-78"/>
                <a:cs typeface="Accordance" panose="00000400000000000000" pitchFamily="2" charset="-78"/>
              </a:endParaRPr>
            </a:p>
          </p:txBody>
        </p:sp>
      </p:grpSp>
      <p:grpSp>
        <p:nvGrpSpPr>
          <p:cNvPr id="35848" name="Group 63"/>
          <p:cNvGrpSpPr>
            <a:grpSpLocks/>
          </p:cNvGrpSpPr>
          <p:nvPr/>
        </p:nvGrpSpPr>
        <p:grpSpPr bwMode="auto">
          <a:xfrm>
            <a:off x="8004175" y="3432175"/>
            <a:ext cx="1111250" cy="1231900"/>
            <a:chOff x="5042" y="2162"/>
            <a:chExt cx="700" cy="776"/>
          </a:xfrm>
        </p:grpSpPr>
        <p:sp>
          <p:nvSpPr>
            <p:cNvPr id="575529" name="Freeform 41"/>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75530" name="AutoShape 42"/>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75531" name="Rectangle 43"/>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75532" name="AutoShape 44"/>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75533" name="Line 45"/>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75534" name="Line 46"/>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75535" name="Rectangle 47"/>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5863" name="Rectangle 48"/>
            <p:cNvSpPr>
              <a:spLocks noChangeArrowheads="1"/>
            </p:cNvSpPr>
            <p:nvPr/>
          </p:nvSpPr>
          <p:spPr bwMode="auto">
            <a:xfrm>
              <a:off x="5157" y="2414"/>
              <a:ext cx="585"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10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أرض. نسل. بركة</a:t>
              </a:r>
              <a:endParaRPr lang="en-US" sz="10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35864" name="Rectangle 49"/>
            <p:cNvSpPr>
              <a:spLocks noChangeArrowheads="1"/>
            </p:cNvSpPr>
            <p:nvPr/>
          </p:nvSpPr>
          <p:spPr bwMode="auto">
            <a:xfrm>
              <a:off x="5150" y="2302"/>
              <a:ext cx="282"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الدعوة</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35865" name="Rectangle 50"/>
            <p:cNvSpPr>
              <a:spLocks noChangeArrowheads="1"/>
            </p:cNvSpPr>
            <p:nvPr/>
          </p:nvSpPr>
          <p:spPr bwMode="auto">
            <a:xfrm>
              <a:off x="5042" y="2162"/>
              <a:ext cx="291"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r" defTabSz="914400" rtl="1"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إبراهيم</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575539" name="Line 51"/>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75540" name="Line 52"/>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75541" name="Line 53"/>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35849" name="Text Box 5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35850" name="Text Box 58"/>
          <p:cNvSpPr txBox="1">
            <a:spLocks noChangeArrowheads="1"/>
          </p:cNvSpPr>
          <p:nvPr/>
        </p:nvSpPr>
        <p:spPr bwMode="auto">
          <a:xfrm>
            <a:off x="8598237" y="6445836"/>
            <a:ext cx="38985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dirty="0">
                <a:solidFill>
                  <a:srgbClr val="FFFFFF"/>
                </a:solidFill>
              </a:rPr>
              <a:t>٣ </a:t>
            </a:r>
          </a:p>
        </p:txBody>
      </p:sp>
      <p:sp>
        <p:nvSpPr>
          <p:cNvPr id="575548" name="Rectangle 60"/>
          <p:cNvSpPr>
            <a:spLocks noChangeArrowheads="1"/>
          </p:cNvSpPr>
          <p:nvPr/>
        </p:nvSpPr>
        <p:spPr bwMode="auto">
          <a:xfrm>
            <a:off x="8093075"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15</a:t>
            </a:r>
          </a:p>
        </p:txBody>
      </p:sp>
      <p:sp>
        <p:nvSpPr>
          <p:cNvPr id="35852" name="Text Box 61"/>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575554" name="Rectangle 66"/>
          <p:cNvSpPr>
            <a:spLocks noChangeArrowheads="1"/>
          </p:cNvSpPr>
          <p:nvPr/>
        </p:nvSpPr>
        <p:spPr bwMode="auto">
          <a:xfrm>
            <a:off x="327026" y="7938"/>
            <a:ext cx="1239838"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dirty="0">
                <a:solidFill>
                  <a:srgbClr val="FFFF00"/>
                </a:solidFill>
                <a:latin typeface="Times" charset="0"/>
                <a:ea typeface="ＭＳ Ｐゴシック" charset="0"/>
                <a:cs typeface="ＭＳ Ｐゴシック" charset="0"/>
              </a:rPr>
              <a:t>٧ </a:t>
            </a:r>
            <a:endParaRPr lang="en-US" sz="2800" dirty="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49" name="Text Box 78">
            <a:extLst>
              <a:ext uri="{FF2B5EF4-FFF2-40B4-BE49-F238E27FC236}">
                <a16:creationId xmlns:a16="http://schemas.microsoft.com/office/drawing/2014/main" id="{FBE7DF9C-A155-554B-A433-50FC1600A1E1}"/>
              </a:ext>
            </a:extLst>
          </p:cNvPr>
          <p:cNvSpPr txBox="1">
            <a:spLocks noChangeArrowheads="1"/>
          </p:cNvSpPr>
          <p:nvPr/>
        </p:nvSpPr>
        <p:spPr bwMode="auto">
          <a:xfrm>
            <a:off x="2870200" y="355600"/>
            <a:ext cx="3606800" cy="519113"/>
          </a:xfrm>
          <a:prstGeom prst="rect">
            <a:avLst/>
          </a:prstGeom>
          <a:noFill/>
          <a:ln w="9525">
            <a:noFill/>
            <a:miter lim="800000"/>
            <a:headEnd/>
            <a:tailEnd/>
          </a:ln>
          <a:effectLst>
            <a:outerShdw blurRad="63500" dist="107763" dir="2700000" algn="ctr" rotWithShape="0">
              <a:srgbClr val="000000">
                <a:alpha val="74998"/>
              </a:srgbClr>
            </a:outerShdw>
          </a:effectLst>
        </p:spPr>
        <p:txBody>
          <a:bodyPr wrap="square">
            <a:spAutoFit/>
            <a:flatTx/>
          </a:bodyPr>
          <a:lstStyle/>
          <a:p>
            <a:pPr algn="ctr" defTabSz="914400" rtl="1" eaLnBrk="0" fontAlgn="base" hangingPunct="0">
              <a:spcBef>
                <a:spcPct val="50000"/>
              </a:spcBef>
              <a:spcAft>
                <a:spcPct val="0"/>
              </a:spcAft>
              <a:defRPr/>
            </a:pPr>
            <a:r>
              <a:rPr lang="ar-JO" sz="2800" b="1" dirty="0">
                <a:solidFill>
                  <a:srgbClr val="FAFD00"/>
                </a:solidFill>
                <a:latin typeface="Accordance" panose="00000400000000000000" pitchFamily="2" charset="-78"/>
                <a:ea typeface="Accordance" panose="00000400000000000000" pitchFamily="2" charset="-78"/>
                <a:cs typeface="Accordance" panose="00000400000000000000" pitchFamily="2" charset="-78"/>
              </a:rPr>
              <a:t>تكوين ١٢</a:t>
            </a:r>
            <a:endParaRPr lang="en-US" sz="2800" b="1" dirty="0">
              <a:solidFill>
                <a:srgbClr val="FAFD00"/>
              </a:solidFill>
              <a:latin typeface="Accordance" panose="00000400000000000000" pitchFamily="2" charset="-78"/>
              <a:ea typeface="Accordance" panose="00000400000000000000" pitchFamily="2" charset="-78"/>
              <a:cs typeface="Accordance" panose="00000400000000000000" pitchFamily="2" charset="-78"/>
            </a:endParaRPr>
          </a:p>
        </p:txBody>
      </p:sp>
    </p:spTree>
    <p:extLst>
      <p:ext uri="{BB962C8B-B14F-4D97-AF65-F5344CB8AC3E}">
        <p14:creationId xmlns:p14="http://schemas.microsoft.com/office/powerpoint/2010/main" val="13025672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ppt_x</p:attrName>
                                        </p:attrNameLst>
                                      </p:cBhvr>
                                      <p:tavLst>
                                        <p:tav tm="0">
                                          <p:val>
                                            <p:fltVal val="0.5"/>
                                          </p:val>
                                        </p:tav>
                                        <p:tav tm="100000">
                                          <p:val>
                                            <p:strVal val="#ppt_x"/>
                                          </p:val>
                                        </p:tav>
                                      </p:tavLst>
                                    </p:anim>
                                    <p:anim calcmode="lin" valueType="num">
                                      <p:cBhvr>
                                        <p:cTn id="10"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 calcmode="lin" valueType="num">
                                      <p:cBhvr>
                                        <p:cTn id="17" dur="500" fill="hold"/>
                                        <p:tgtEl>
                                          <p:spTgt spid="6"/>
                                        </p:tgtEl>
                                        <p:attrNameLst>
                                          <p:attrName>ppt_x</p:attrName>
                                        </p:attrNameLst>
                                      </p:cBhvr>
                                      <p:tavLst>
                                        <p:tav tm="0">
                                          <p:val>
                                            <p:fltVal val="0.5"/>
                                          </p:val>
                                        </p:tav>
                                        <p:tav tm="100000">
                                          <p:val>
                                            <p:strVal val="#ppt_x"/>
                                          </p:val>
                                        </p:tav>
                                      </p:tavLst>
                                    </p:anim>
                                    <p:anim calcmode="lin" valueType="num">
                                      <p:cBhvr>
                                        <p:cTn id="18"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 calcmode="lin" valueType="num">
                                      <p:cBhvr>
                                        <p:cTn id="25" dur="500" fill="hold"/>
                                        <p:tgtEl>
                                          <p:spTgt spid="5"/>
                                        </p:tgtEl>
                                        <p:attrNameLst>
                                          <p:attrName>ppt_x</p:attrName>
                                        </p:attrNameLst>
                                      </p:cBhvr>
                                      <p:tavLst>
                                        <p:tav tm="0">
                                          <p:val>
                                            <p:fltVal val="0.5"/>
                                          </p:val>
                                        </p:tav>
                                        <p:tav tm="100000">
                                          <p:val>
                                            <p:strVal val="#ppt_x"/>
                                          </p:val>
                                        </p:tav>
                                      </p:tavLst>
                                    </p:anim>
                                    <p:anim calcmode="lin" valueType="num">
                                      <p:cBhvr>
                                        <p:cTn id="26" dur="500" fill="hold"/>
                                        <p:tgtEl>
                                          <p:spTgt spid="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7459" name="Rectangle 3"/>
          <p:cNvSpPr>
            <a:spLocks noChangeArrowheads="1"/>
          </p:cNvSpPr>
          <p:nvPr/>
        </p:nvSpPr>
        <p:spPr bwMode="auto">
          <a:xfrm>
            <a:off x="852488" y="612775"/>
            <a:ext cx="7505700" cy="766877"/>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defTabSz="914400" rtl="1" eaLnBrk="0" fontAlgn="base" hangingPunct="0">
              <a:spcBef>
                <a:spcPct val="0"/>
              </a:spcBef>
              <a:spcAft>
                <a:spcPct val="0"/>
              </a:spcAft>
              <a:defRPr/>
            </a:pPr>
            <a:r>
              <a:rPr lang="ar-JO" sz="4400" b="1" dirty="0">
                <a:solidFill>
                  <a:srgbClr val="FAFD00"/>
                </a:solidFill>
                <a:latin typeface="Accordance" panose="00000400000000000000" pitchFamily="2" charset="-78"/>
                <a:ea typeface="Accordance" panose="00000400000000000000" pitchFamily="2" charset="-78"/>
                <a:cs typeface="Accordance" panose="00000400000000000000" pitchFamily="2" charset="-78"/>
              </a:rPr>
              <a:t>العهد الإبراهيمي</a:t>
            </a:r>
            <a:endParaRPr lang="en-US" sz="3600" dirty="0">
              <a:solidFill>
                <a:srgbClr val="00FF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787462" name="Rectangle 6"/>
          <p:cNvSpPr>
            <a:spLocks noChangeArrowheads="1"/>
          </p:cNvSpPr>
          <p:nvPr/>
        </p:nvSpPr>
        <p:spPr bwMode="auto">
          <a:xfrm>
            <a:off x="1019175" y="3354388"/>
            <a:ext cx="7086600" cy="182562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892" name="Text Box 7"/>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a:solidFill>
                  <a:srgbClr val="FFA27C"/>
                </a:solidFill>
                <a:latin typeface="Arial" charset="0"/>
              </a:rPr>
              <a:t> </a:t>
            </a:r>
          </a:p>
        </p:txBody>
      </p:sp>
      <p:sp>
        <p:nvSpPr>
          <p:cNvPr id="37893" name="Text Box 9"/>
          <p:cNvSpPr txBox="1">
            <a:spLocks noChangeArrowheads="1"/>
          </p:cNvSpPr>
          <p:nvPr/>
        </p:nvSpPr>
        <p:spPr bwMode="auto">
          <a:xfrm>
            <a:off x="647700" y="3541713"/>
            <a:ext cx="6307138"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3600" b="1">
              <a:solidFill>
                <a:srgbClr val="00FF00"/>
              </a:solidFill>
              <a:latin typeface="Arial" charset="0"/>
            </a:endParaRPr>
          </a:p>
        </p:txBody>
      </p:sp>
      <p:sp>
        <p:nvSpPr>
          <p:cNvPr id="787466" name="Text Box 10"/>
          <p:cNvSpPr txBox="1">
            <a:spLocks noChangeArrowheads="1"/>
          </p:cNvSpPr>
          <p:nvPr/>
        </p:nvSpPr>
        <p:spPr bwMode="auto">
          <a:xfrm>
            <a:off x="5305425" y="3657600"/>
            <a:ext cx="2752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defTabSz="914400" rtl="1" eaLnBrk="0" fontAlgn="base" hangingPunct="0">
              <a:spcBef>
                <a:spcPct val="50000"/>
              </a:spcBef>
              <a:spcAft>
                <a:spcPct val="0"/>
              </a:spcAft>
              <a:defRPr/>
            </a:pPr>
            <a:r>
              <a:rPr lang="ar-JO" sz="3600" b="1" dirty="0">
                <a:solidFill>
                  <a:srgbClr val="00FF00"/>
                </a:solidFill>
                <a:latin typeface="Accordance" panose="00000400000000000000" pitchFamily="2" charset="-78"/>
                <a:ea typeface="Accordance" panose="00000400000000000000" pitchFamily="2" charset="-78"/>
                <a:cs typeface="Accordance" panose="00000400000000000000" pitchFamily="2" charset="-78"/>
              </a:rPr>
              <a:t>البركة</a:t>
            </a:r>
            <a:endParaRPr lang="en-US" sz="3600" b="1" dirty="0">
              <a:solidFill>
                <a:srgbClr val="00FF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787467" name="Text Box 11"/>
          <p:cNvSpPr txBox="1">
            <a:spLocks noChangeArrowheads="1"/>
          </p:cNvSpPr>
          <p:nvPr/>
        </p:nvSpPr>
        <p:spPr bwMode="auto">
          <a:xfrm>
            <a:off x="3722688" y="3670300"/>
            <a:ext cx="1574800"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ar-JO" sz="3600" b="1" dirty="0">
                <a:solidFill>
                  <a:srgbClr val="00FF00"/>
                </a:solidFill>
                <a:latin typeface="Accordance" panose="00000400000000000000" pitchFamily="2" charset="-78"/>
                <a:ea typeface="Accordance" panose="00000400000000000000" pitchFamily="2" charset="-78"/>
                <a:cs typeface="Accordance" panose="00000400000000000000" pitchFamily="2" charset="-78"/>
              </a:rPr>
              <a:t>النسل</a:t>
            </a:r>
            <a:endParaRPr lang="en-US" sz="3600" b="1" dirty="0">
              <a:solidFill>
                <a:srgbClr val="00FF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787468" name="Text Box 12"/>
          <p:cNvSpPr txBox="1">
            <a:spLocks noChangeArrowheads="1"/>
          </p:cNvSpPr>
          <p:nvPr/>
        </p:nvSpPr>
        <p:spPr bwMode="auto">
          <a:xfrm>
            <a:off x="1498600" y="3659188"/>
            <a:ext cx="1609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defTabSz="914400" rtl="1" eaLnBrk="0" fontAlgn="base" hangingPunct="0">
              <a:spcBef>
                <a:spcPct val="50000"/>
              </a:spcBef>
              <a:spcAft>
                <a:spcPct val="0"/>
              </a:spcAft>
              <a:defRPr/>
            </a:pPr>
            <a:r>
              <a:rPr lang="ar-JO" sz="3600" b="1" dirty="0">
                <a:solidFill>
                  <a:srgbClr val="00FF00"/>
                </a:solidFill>
                <a:latin typeface="Accordance" panose="00000400000000000000" pitchFamily="2" charset="-78"/>
                <a:ea typeface="Accordance" panose="00000400000000000000" pitchFamily="2" charset="-78"/>
                <a:cs typeface="Accordance" panose="00000400000000000000" pitchFamily="2" charset="-78"/>
              </a:rPr>
              <a:t>الأرض</a:t>
            </a:r>
            <a:endParaRPr lang="en-US" sz="3600" b="1" dirty="0">
              <a:solidFill>
                <a:srgbClr val="00FF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787469" name="Text Box 13"/>
          <p:cNvSpPr txBox="1">
            <a:spLocks noChangeArrowheads="1"/>
          </p:cNvSpPr>
          <p:nvPr/>
        </p:nvSpPr>
        <p:spPr bwMode="auto">
          <a:xfrm>
            <a:off x="1460500" y="4364038"/>
            <a:ext cx="1684338"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defTabSz="914400" rtl="1" eaLnBrk="0" fontAlgn="base" hangingPunct="0">
              <a:spcBef>
                <a:spcPct val="50000"/>
              </a:spcBef>
              <a:spcAft>
                <a:spcPct val="0"/>
              </a:spcAft>
              <a:defRPr/>
            </a:pPr>
            <a:r>
              <a:rPr lang="en-US" sz="4000" b="1" dirty="0">
                <a:solidFill>
                  <a:srgbClr val="FAFD00"/>
                </a:solidFill>
                <a:latin typeface="Arial" pitchFamily="-107" charset="0"/>
                <a:ea typeface="ＭＳ Ｐゴシック" charset="0"/>
                <a:cs typeface="ＭＳ Ｐゴシック" charset="0"/>
              </a:rPr>
              <a:t>١٢: ١</a:t>
            </a:r>
          </a:p>
        </p:txBody>
      </p:sp>
      <p:sp>
        <p:nvSpPr>
          <p:cNvPr id="787470" name="Text Box 14"/>
          <p:cNvSpPr txBox="1">
            <a:spLocks noChangeArrowheads="1"/>
          </p:cNvSpPr>
          <p:nvPr/>
        </p:nvSpPr>
        <p:spPr bwMode="auto">
          <a:xfrm>
            <a:off x="5607050" y="4364038"/>
            <a:ext cx="2200275"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defTabSz="914400" rtl="1" eaLnBrk="0" fontAlgn="base" hangingPunct="0">
              <a:spcBef>
                <a:spcPct val="50000"/>
              </a:spcBef>
              <a:spcAft>
                <a:spcPct val="0"/>
              </a:spcAft>
              <a:defRPr/>
            </a:pPr>
            <a:r>
              <a:rPr lang="en-US" sz="4000" b="1" dirty="0">
                <a:solidFill>
                  <a:srgbClr val="FAFD00"/>
                </a:solidFill>
                <a:latin typeface="Arial" pitchFamily="-107" charset="0"/>
                <a:ea typeface="ＭＳ Ｐゴシック" charset="0"/>
                <a:cs typeface="ＭＳ Ｐゴシック" charset="0"/>
              </a:rPr>
              <a:t>١٢: ٣ </a:t>
            </a:r>
          </a:p>
        </p:txBody>
      </p:sp>
      <p:sp>
        <p:nvSpPr>
          <p:cNvPr id="787471" name="Text Box 15"/>
          <p:cNvSpPr txBox="1">
            <a:spLocks noChangeArrowheads="1"/>
          </p:cNvSpPr>
          <p:nvPr/>
        </p:nvSpPr>
        <p:spPr bwMode="auto">
          <a:xfrm>
            <a:off x="3446463" y="4376738"/>
            <a:ext cx="2200275"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defTabSz="914400" rtl="1" eaLnBrk="0" fontAlgn="base" hangingPunct="0">
              <a:spcBef>
                <a:spcPct val="50000"/>
              </a:spcBef>
              <a:spcAft>
                <a:spcPct val="0"/>
              </a:spcAft>
              <a:defRPr/>
            </a:pPr>
            <a:r>
              <a:rPr lang="en-US" sz="4000" b="1" dirty="0">
                <a:solidFill>
                  <a:srgbClr val="FAFD00"/>
                </a:solidFill>
                <a:latin typeface="Arial" pitchFamily="-107" charset="0"/>
                <a:ea typeface="ＭＳ Ｐゴシック" charset="0"/>
                <a:cs typeface="ＭＳ Ｐゴシック" charset="0"/>
              </a:rPr>
              <a:t>١٢: ٢</a:t>
            </a:r>
          </a:p>
        </p:txBody>
      </p:sp>
      <p:sp>
        <p:nvSpPr>
          <p:cNvPr id="787472" name="Text Box 16"/>
          <p:cNvSpPr txBox="1">
            <a:spLocks noChangeArrowheads="1"/>
          </p:cNvSpPr>
          <p:nvPr/>
        </p:nvSpPr>
        <p:spPr bwMode="auto">
          <a:xfrm>
            <a:off x="2555875" y="1878013"/>
            <a:ext cx="4062413"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ctr" defTabSz="914400" rtl="1" eaLnBrk="0" fontAlgn="base" hangingPunct="0">
              <a:spcBef>
                <a:spcPct val="50000"/>
              </a:spcBef>
              <a:spcAft>
                <a:spcPct val="0"/>
              </a:spcAft>
              <a:defRPr/>
            </a:pPr>
            <a:r>
              <a:rPr lang="ar-JO" sz="3200" b="1" i="1" dirty="0">
                <a:solidFill>
                  <a:srgbClr val="00FF00"/>
                </a:solidFill>
                <a:latin typeface="Accordance" panose="00000400000000000000" pitchFamily="2" charset="-78"/>
                <a:ea typeface="Accordance" panose="00000400000000000000" pitchFamily="2" charset="-78"/>
                <a:cs typeface="Accordance" panose="00000400000000000000" pitchFamily="2" charset="-78"/>
              </a:rPr>
              <a:t>تك: ١٢: ١-٣</a:t>
            </a:r>
            <a:endParaRPr lang="en-US" sz="3200" b="1" i="1" dirty="0">
              <a:solidFill>
                <a:srgbClr val="00FF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787473" name="Rectangle 17"/>
          <p:cNvSpPr>
            <a:spLocks noChangeArrowheads="1"/>
          </p:cNvSpPr>
          <p:nvPr/>
        </p:nvSpPr>
        <p:spPr bwMode="auto">
          <a:xfrm>
            <a:off x="3249613" y="1323975"/>
            <a:ext cx="2651125" cy="582613"/>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defTabSz="914400" eaLnBrk="0" fontAlgn="base" hangingPunct="0">
              <a:spcBef>
                <a:spcPct val="0"/>
              </a:spcBef>
              <a:spcAft>
                <a:spcPct val="0"/>
              </a:spcAft>
              <a:defRPr/>
            </a:pPr>
            <a:r>
              <a:rPr lang="en-US" sz="3200" b="1" dirty="0">
                <a:solidFill>
                  <a:srgbClr val="FAFD00"/>
                </a:solidFill>
                <a:latin typeface="Accordance" panose="00000400000000000000" pitchFamily="2" charset="-78"/>
                <a:ea typeface="Accordance" panose="00000400000000000000" pitchFamily="2" charset="-78"/>
                <a:cs typeface="Accordance" panose="00000400000000000000" pitchFamily="2" charset="-78"/>
              </a:rPr>
              <a:t>(</a:t>
            </a:r>
            <a:r>
              <a:rPr lang="en-US" altLang="ja-JP" sz="3200" b="1" dirty="0">
                <a:solidFill>
                  <a:srgbClr val="FAFD00"/>
                </a:solidFill>
                <a:latin typeface="Accordance" panose="00000400000000000000" pitchFamily="2" charset="-78"/>
                <a:ea typeface="Accordance" panose="00000400000000000000" pitchFamily="2" charset="-78"/>
                <a:cs typeface="Accordance" panose="00000400000000000000" pitchFamily="2" charset="-78"/>
              </a:rPr>
              <a:t>"</a:t>
            </a:r>
            <a:r>
              <a:rPr lang="ar-JO" sz="3200" b="1" dirty="0">
                <a:solidFill>
                  <a:srgbClr val="FAFD00"/>
                </a:solidFill>
                <a:latin typeface="Accordance" panose="00000400000000000000" pitchFamily="2" charset="-78"/>
                <a:ea typeface="Accordance" panose="00000400000000000000" pitchFamily="2" charset="-78"/>
                <a:cs typeface="Accordance" panose="00000400000000000000" pitchFamily="2" charset="-78"/>
              </a:rPr>
              <a:t>الدعوة</a:t>
            </a:r>
            <a:r>
              <a:rPr lang="en-US" altLang="ja-JP" sz="3200" b="1" dirty="0">
                <a:solidFill>
                  <a:srgbClr val="FAFD00"/>
                </a:solidFill>
                <a:latin typeface="Accordance" panose="00000400000000000000" pitchFamily="2" charset="-78"/>
                <a:ea typeface="Accordance" panose="00000400000000000000" pitchFamily="2" charset="-78"/>
                <a:cs typeface="Accordance" panose="00000400000000000000" pitchFamily="2" charset="-78"/>
              </a:rPr>
              <a:t>"</a:t>
            </a:r>
            <a:r>
              <a:rPr lang="en-US" sz="3200" b="1" dirty="0">
                <a:solidFill>
                  <a:srgbClr val="FAFD00"/>
                </a:solidFill>
                <a:latin typeface="Accordance" panose="00000400000000000000" pitchFamily="2" charset="-78"/>
                <a:ea typeface="Accordance" panose="00000400000000000000" pitchFamily="2" charset="-78"/>
                <a:cs typeface="Accordance" panose="00000400000000000000" pitchFamily="2" charset="-78"/>
              </a:rPr>
              <a:t>)</a:t>
            </a:r>
            <a:endParaRPr lang="en-US" sz="2400" dirty="0">
              <a:solidFill>
                <a:srgbClr val="00FF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787474" name="Line 18"/>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7475" name="Line 19"/>
          <p:cNvSpPr>
            <a:spLocks noChangeShapeType="1"/>
          </p:cNvSpPr>
          <p:nvPr/>
        </p:nvSpPr>
        <p:spPr bwMode="auto">
          <a:xfrm flipH="1">
            <a:off x="4538663" y="2451100"/>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7476" name="Line 20"/>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7481" name="Rectangle 25"/>
          <p:cNvSpPr>
            <a:spLocks noChangeArrowheads="1"/>
          </p:cNvSpPr>
          <p:nvPr/>
        </p:nvSpPr>
        <p:spPr bwMode="auto">
          <a:xfrm>
            <a:off x="1709183" y="5143501"/>
            <a:ext cx="6339876" cy="13208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rtl="1" eaLnBrk="0" fontAlgn="base" hangingPunct="0">
              <a:spcBef>
                <a:spcPct val="0"/>
              </a:spcBef>
              <a:spcAft>
                <a:spcPct val="0"/>
              </a:spcAft>
              <a:defRPr/>
            </a:pPr>
            <a:r>
              <a:rPr lang="en-US" altLang="ja-JP" sz="8000" i="1" dirty="0">
                <a:solidFill>
                  <a:srgbClr val="FFFFFF"/>
                </a:solidFill>
                <a:latin typeface="Accordance" panose="00000400000000000000" pitchFamily="2" charset="-78"/>
                <a:ea typeface="Accordance" panose="00000400000000000000" pitchFamily="2" charset="-78"/>
                <a:cs typeface="Accordance" panose="00000400000000000000" pitchFamily="2" charset="-78"/>
              </a:rPr>
              <a:t>"</a:t>
            </a:r>
            <a:r>
              <a:rPr lang="ar-JO" sz="8000" i="1" dirty="0">
                <a:solidFill>
                  <a:srgbClr val="FFFFFF"/>
                </a:solidFill>
                <a:latin typeface="Accordance" panose="00000400000000000000" pitchFamily="2" charset="-78"/>
                <a:ea typeface="Accordance" panose="00000400000000000000" pitchFamily="2" charset="-78"/>
                <a:cs typeface="Accordance" panose="00000400000000000000" pitchFamily="2" charset="-78"/>
              </a:rPr>
              <a:t>أرض. نسل. بركة</a:t>
            </a:r>
            <a:r>
              <a:rPr lang="en-US" altLang="ja-JP" sz="8000" i="1" dirty="0">
                <a:solidFill>
                  <a:srgbClr val="FFFFFF"/>
                </a:solidFill>
                <a:latin typeface="Accordance" panose="00000400000000000000" pitchFamily="2" charset="-78"/>
                <a:ea typeface="Accordance" panose="00000400000000000000" pitchFamily="2" charset="-78"/>
                <a:cs typeface="Accordance" panose="00000400000000000000" pitchFamily="2" charset="-78"/>
              </a:rPr>
              <a:t>"</a:t>
            </a:r>
            <a:endParaRPr lang="en-US" sz="8000" i="1" dirty="0">
              <a:solidFill>
                <a:srgbClr val="FFFFFF"/>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787485" name="Rectangle 2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16</a:t>
            </a:r>
          </a:p>
        </p:txBody>
      </p:sp>
      <p:sp>
        <p:nvSpPr>
          <p:cNvPr id="37907" name="Text Box 30"/>
          <p:cNvSpPr txBox="1">
            <a:spLocks noChangeArrowheads="1"/>
          </p:cNvSpPr>
          <p:nvPr/>
        </p:nvSpPr>
        <p:spPr bwMode="auto">
          <a:xfrm>
            <a:off x="8601412" y="6449011"/>
            <a:ext cx="38985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dirty="0">
                <a:solidFill>
                  <a:srgbClr val="FFFFFF"/>
                </a:solidFill>
              </a:rPr>
              <a:t>٧ </a:t>
            </a:r>
          </a:p>
        </p:txBody>
      </p:sp>
      <p:sp>
        <p:nvSpPr>
          <p:cNvPr id="37908" name="Text Box 31"/>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grpSp>
        <p:nvGrpSpPr>
          <p:cNvPr id="37909" name="Group 46"/>
          <p:cNvGrpSpPr>
            <a:grpSpLocks/>
          </p:cNvGrpSpPr>
          <p:nvPr/>
        </p:nvGrpSpPr>
        <p:grpSpPr bwMode="auto">
          <a:xfrm>
            <a:off x="8004183" y="3432175"/>
            <a:ext cx="1111251" cy="1231900"/>
            <a:chOff x="5042" y="2162"/>
            <a:chExt cx="700" cy="776"/>
          </a:xfrm>
        </p:grpSpPr>
        <p:sp>
          <p:nvSpPr>
            <p:cNvPr id="787503" name="Freeform 47"/>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7504" name="AutoShape 48"/>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7505" name="Rectangle 49"/>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7506" name="AutoShape 50"/>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7507" name="Line 51"/>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7508" name="Line 52"/>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7509" name="Rectangle 53"/>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920" name="Rectangle 54"/>
            <p:cNvSpPr>
              <a:spLocks noChangeArrowheads="1"/>
            </p:cNvSpPr>
            <p:nvPr/>
          </p:nvSpPr>
          <p:spPr bwMode="auto">
            <a:xfrm>
              <a:off x="5157" y="2414"/>
              <a:ext cx="585"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r" defTabSz="914400" rtl="1" eaLnBrk="0" fontAlgn="base" hangingPunct="0">
                <a:spcBef>
                  <a:spcPct val="0"/>
                </a:spcBef>
                <a:spcAft>
                  <a:spcPct val="0"/>
                </a:spcAft>
              </a:pPr>
              <a:r>
                <a:rPr lang="ar-JO" sz="10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أرض. نسل. بركة</a:t>
              </a:r>
              <a:endParaRPr lang="en-US" sz="10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37921" name="Rectangle 55"/>
            <p:cNvSpPr>
              <a:spLocks noChangeArrowheads="1"/>
            </p:cNvSpPr>
            <p:nvPr/>
          </p:nvSpPr>
          <p:spPr bwMode="auto">
            <a:xfrm>
              <a:off x="5150" y="2302"/>
              <a:ext cx="282"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الدعوة</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37922" name="Rectangle 56"/>
            <p:cNvSpPr>
              <a:spLocks noChangeArrowheads="1"/>
            </p:cNvSpPr>
            <p:nvPr/>
          </p:nvSpPr>
          <p:spPr bwMode="auto">
            <a:xfrm>
              <a:off x="5042" y="2162"/>
              <a:ext cx="291"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إبراهيم</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787513" name="Line 57"/>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7514" name="Line 58"/>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7515" name="Line 59"/>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87516" name="AutoShape 60"/>
          <p:cNvSpPr>
            <a:spLocks noChangeArrowheads="1"/>
          </p:cNvSpPr>
          <p:nvPr/>
        </p:nvSpPr>
        <p:spPr bwMode="auto">
          <a:xfrm>
            <a:off x="1524000" y="3705225"/>
            <a:ext cx="1617663" cy="1335088"/>
          </a:xfrm>
          <a:prstGeom prst="roundRect">
            <a:avLst>
              <a:gd name="adj" fmla="val 10546"/>
            </a:avLst>
          </a:prstGeom>
          <a:noFill/>
          <a:ln w="57150">
            <a:solidFill>
              <a:srgbClr val="FF0000"/>
            </a:solidFill>
            <a:round/>
            <a:headEnd/>
            <a:tailEnd/>
          </a:ln>
          <a:effectLst>
            <a:outerShdw blurRad="63500" dist="57501" dir="3723739"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7517" name="AutoShape 61"/>
          <p:cNvSpPr>
            <a:spLocks noChangeArrowheads="1"/>
          </p:cNvSpPr>
          <p:nvPr/>
        </p:nvSpPr>
        <p:spPr bwMode="auto">
          <a:xfrm>
            <a:off x="3678238" y="3703638"/>
            <a:ext cx="1617662" cy="1335087"/>
          </a:xfrm>
          <a:prstGeom prst="roundRect">
            <a:avLst>
              <a:gd name="adj" fmla="val 10546"/>
            </a:avLst>
          </a:prstGeom>
          <a:noFill/>
          <a:ln w="57150">
            <a:solidFill>
              <a:srgbClr val="FF0000"/>
            </a:solidFill>
            <a:round/>
            <a:headEnd/>
            <a:tailEnd/>
          </a:ln>
          <a:effectLst>
            <a:outerShdw blurRad="63500" dist="57501" dir="3723739"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7518" name="AutoShape 62"/>
          <p:cNvSpPr>
            <a:spLocks noChangeArrowheads="1"/>
          </p:cNvSpPr>
          <p:nvPr/>
        </p:nvSpPr>
        <p:spPr bwMode="auto">
          <a:xfrm>
            <a:off x="5418138" y="3703638"/>
            <a:ext cx="2543175" cy="1335087"/>
          </a:xfrm>
          <a:prstGeom prst="roundRect">
            <a:avLst>
              <a:gd name="adj" fmla="val 10546"/>
            </a:avLst>
          </a:prstGeom>
          <a:noFill/>
          <a:ln w="57150">
            <a:solidFill>
              <a:srgbClr val="FF0000"/>
            </a:solidFill>
            <a:round/>
            <a:headEnd/>
            <a:tailEnd/>
          </a:ln>
          <a:effectLst>
            <a:outerShdw blurRad="63500" dist="57501" dir="3723739"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Tree>
    <p:extLst>
      <p:ext uri="{BB962C8B-B14F-4D97-AF65-F5344CB8AC3E}">
        <p14:creationId xmlns:p14="http://schemas.microsoft.com/office/powerpoint/2010/main" val="31132756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787481"/>
                                        </p:tgtEl>
                                        <p:attrNameLst>
                                          <p:attrName>style.visibility</p:attrName>
                                        </p:attrNameLst>
                                      </p:cBhvr>
                                      <p:to>
                                        <p:strVal val="visible"/>
                                      </p:to>
                                    </p:set>
                                    <p:anim calcmode="lin" valueType="num">
                                      <p:cBhvr additive="base">
                                        <p:cTn id="7" dur="500" fill="hold"/>
                                        <p:tgtEl>
                                          <p:spTgt spid="787481"/>
                                        </p:tgtEl>
                                        <p:attrNameLst>
                                          <p:attrName>ppt_x</p:attrName>
                                        </p:attrNameLst>
                                      </p:cBhvr>
                                      <p:tavLst>
                                        <p:tav tm="0">
                                          <p:val>
                                            <p:strVal val="0-#ppt_w/2"/>
                                          </p:val>
                                        </p:tav>
                                        <p:tav tm="100000">
                                          <p:val>
                                            <p:strVal val="#ppt_x"/>
                                          </p:val>
                                        </p:tav>
                                      </p:tavLst>
                                    </p:anim>
                                    <p:anim calcmode="lin" valueType="num">
                                      <p:cBhvr additive="base">
                                        <p:cTn id="8" dur="500" fill="hold"/>
                                        <p:tgtEl>
                                          <p:spTgt spid="78748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87462"/>
                                        </p:tgtEl>
                                        <p:attrNameLst>
                                          <p:attrName>style.visibility</p:attrName>
                                        </p:attrNameLst>
                                      </p:cBhvr>
                                      <p:to>
                                        <p:strVal val="visible"/>
                                      </p:to>
                                    </p:set>
                                    <p:animEffect transition="in" filter="wipe(left)">
                                      <p:cBhvr>
                                        <p:cTn id="12" dur="500"/>
                                        <p:tgtEl>
                                          <p:spTgt spid="78746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787474"/>
                                        </p:tgtEl>
                                        <p:attrNameLst>
                                          <p:attrName>style.visibility</p:attrName>
                                        </p:attrNameLst>
                                      </p:cBhvr>
                                      <p:to>
                                        <p:strVal val="visible"/>
                                      </p:to>
                                    </p:set>
                                    <p:animEffect transition="in" filter="wipe(up)">
                                      <p:cBhvr>
                                        <p:cTn id="17" dur="500"/>
                                        <p:tgtEl>
                                          <p:spTgt spid="787474"/>
                                        </p:tgtEl>
                                      </p:cBhvr>
                                    </p:animEffect>
                                  </p:childTnLst>
                                </p:cTn>
                              </p:par>
                            </p:childTnLst>
                          </p:cTn>
                        </p:par>
                        <p:par>
                          <p:cTn id="18" fill="hold" nodeType="afterGroup">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787468"/>
                                        </p:tgtEl>
                                        <p:attrNameLst>
                                          <p:attrName>style.visibility</p:attrName>
                                        </p:attrNameLst>
                                      </p:cBhvr>
                                      <p:to>
                                        <p:strVal val="visible"/>
                                      </p:to>
                                    </p:set>
                                    <p:animEffect transition="in" filter="fade">
                                      <p:cBhvr>
                                        <p:cTn id="21" dur="1000"/>
                                        <p:tgtEl>
                                          <p:spTgt spid="787468"/>
                                        </p:tgtEl>
                                      </p:cBhvr>
                                    </p:animEffect>
                                  </p:childTnLst>
                                </p:cTn>
                              </p:par>
                            </p:childTnLst>
                          </p:cTn>
                        </p:par>
                        <p:par>
                          <p:cTn id="22" fill="hold" nodeType="afterGroup">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787469"/>
                                        </p:tgtEl>
                                        <p:attrNameLst>
                                          <p:attrName>style.visibility</p:attrName>
                                        </p:attrNameLst>
                                      </p:cBhvr>
                                      <p:to>
                                        <p:strVal val="visible"/>
                                      </p:to>
                                    </p:set>
                                    <p:animEffect transition="in" filter="fade">
                                      <p:cBhvr>
                                        <p:cTn id="25" dur="1000"/>
                                        <p:tgtEl>
                                          <p:spTgt spid="78746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87516"/>
                                        </p:tgtEl>
                                        <p:attrNameLst>
                                          <p:attrName>style.visibility</p:attrName>
                                        </p:attrNameLst>
                                      </p:cBhvr>
                                      <p:to>
                                        <p:strVal val="visible"/>
                                      </p:to>
                                    </p:set>
                                    <p:animEffect transition="in" filter="fade">
                                      <p:cBhvr>
                                        <p:cTn id="28" dur="500"/>
                                        <p:tgtEl>
                                          <p:spTgt spid="78751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1" fill="hold" nodeType="clickEffect">
                                  <p:stCondLst>
                                    <p:cond delay="0"/>
                                  </p:stCondLst>
                                  <p:childTnLst>
                                    <p:set>
                                      <p:cBhvr>
                                        <p:cTn id="32" dur="1" fill="hold">
                                          <p:stCondLst>
                                            <p:cond delay="0"/>
                                          </p:stCondLst>
                                        </p:cTn>
                                        <p:tgtEl>
                                          <p:spTgt spid="787475"/>
                                        </p:tgtEl>
                                        <p:attrNameLst>
                                          <p:attrName>style.visibility</p:attrName>
                                        </p:attrNameLst>
                                      </p:cBhvr>
                                      <p:to>
                                        <p:strVal val="visible"/>
                                      </p:to>
                                    </p:set>
                                    <p:animEffect transition="in" filter="wipe(up)">
                                      <p:cBhvr>
                                        <p:cTn id="33" dur="500"/>
                                        <p:tgtEl>
                                          <p:spTgt spid="787475"/>
                                        </p:tgtEl>
                                      </p:cBhvr>
                                    </p:animEffect>
                                  </p:childTnLst>
                                </p:cTn>
                              </p:par>
                            </p:childTnLst>
                          </p:cTn>
                        </p:par>
                        <p:par>
                          <p:cTn id="34" fill="hold" nodeType="afterGroup">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787467"/>
                                        </p:tgtEl>
                                        <p:attrNameLst>
                                          <p:attrName>style.visibility</p:attrName>
                                        </p:attrNameLst>
                                      </p:cBhvr>
                                      <p:to>
                                        <p:strVal val="visible"/>
                                      </p:to>
                                    </p:set>
                                    <p:animEffect transition="in" filter="fade">
                                      <p:cBhvr>
                                        <p:cTn id="37" dur="1000"/>
                                        <p:tgtEl>
                                          <p:spTgt spid="787467"/>
                                        </p:tgtEl>
                                      </p:cBhvr>
                                    </p:animEffect>
                                  </p:childTnLst>
                                </p:cTn>
                              </p:par>
                            </p:childTnLst>
                          </p:cTn>
                        </p:par>
                        <p:par>
                          <p:cTn id="38" fill="hold" nodeType="afterGroup">
                            <p:stCondLst>
                              <p:cond delay="1500"/>
                            </p:stCondLst>
                            <p:childTnLst>
                              <p:par>
                                <p:cTn id="39" presetID="10" presetClass="entr" presetSubtype="0" fill="hold" grpId="0" nodeType="afterEffect">
                                  <p:stCondLst>
                                    <p:cond delay="0"/>
                                  </p:stCondLst>
                                  <p:childTnLst>
                                    <p:set>
                                      <p:cBhvr>
                                        <p:cTn id="40" dur="1" fill="hold">
                                          <p:stCondLst>
                                            <p:cond delay="0"/>
                                          </p:stCondLst>
                                        </p:cTn>
                                        <p:tgtEl>
                                          <p:spTgt spid="787471"/>
                                        </p:tgtEl>
                                        <p:attrNameLst>
                                          <p:attrName>style.visibility</p:attrName>
                                        </p:attrNameLst>
                                      </p:cBhvr>
                                      <p:to>
                                        <p:strVal val="visible"/>
                                      </p:to>
                                    </p:set>
                                    <p:animEffect transition="in" filter="fade">
                                      <p:cBhvr>
                                        <p:cTn id="41" dur="1000"/>
                                        <p:tgtEl>
                                          <p:spTgt spid="78747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787517"/>
                                        </p:tgtEl>
                                        <p:attrNameLst>
                                          <p:attrName>style.visibility</p:attrName>
                                        </p:attrNameLst>
                                      </p:cBhvr>
                                      <p:to>
                                        <p:strVal val="visible"/>
                                      </p:to>
                                    </p:set>
                                    <p:animEffect transition="in" filter="fade">
                                      <p:cBhvr>
                                        <p:cTn id="44" dur="1000"/>
                                        <p:tgtEl>
                                          <p:spTgt spid="787517"/>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1" fill="hold" nodeType="clickEffect">
                                  <p:stCondLst>
                                    <p:cond delay="0"/>
                                  </p:stCondLst>
                                  <p:childTnLst>
                                    <p:set>
                                      <p:cBhvr>
                                        <p:cTn id="48" dur="1" fill="hold">
                                          <p:stCondLst>
                                            <p:cond delay="0"/>
                                          </p:stCondLst>
                                        </p:cTn>
                                        <p:tgtEl>
                                          <p:spTgt spid="787476"/>
                                        </p:tgtEl>
                                        <p:attrNameLst>
                                          <p:attrName>style.visibility</p:attrName>
                                        </p:attrNameLst>
                                      </p:cBhvr>
                                      <p:to>
                                        <p:strVal val="visible"/>
                                      </p:to>
                                    </p:set>
                                    <p:animEffect transition="in" filter="wipe(up)">
                                      <p:cBhvr>
                                        <p:cTn id="49" dur="500"/>
                                        <p:tgtEl>
                                          <p:spTgt spid="787476"/>
                                        </p:tgtEl>
                                      </p:cBhvr>
                                    </p:animEffect>
                                  </p:childTnLst>
                                </p:cTn>
                              </p:par>
                            </p:childTnLst>
                          </p:cTn>
                        </p:par>
                        <p:par>
                          <p:cTn id="50" fill="hold" nodeType="afterGroup">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787466"/>
                                        </p:tgtEl>
                                        <p:attrNameLst>
                                          <p:attrName>style.visibility</p:attrName>
                                        </p:attrNameLst>
                                      </p:cBhvr>
                                      <p:to>
                                        <p:strVal val="visible"/>
                                      </p:to>
                                    </p:set>
                                    <p:animEffect transition="in" filter="fade">
                                      <p:cBhvr>
                                        <p:cTn id="53" dur="1000"/>
                                        <p:tgtEl>
                                          <p:spTgt spid="787466"/>
                                        </p:tgtEl>
                                      </p:cBhvr>
                                    </p:animEffect>
                                  </p:childTnLst>
                                </p:cTn>
                              </p:par>
                            </p:childTnLst>
                          </p:cTn>
                        </p:par>
                        <p:par>
                          <p:cTn id="54" fill="hold" nodeType="afterGroup">
                            <p:stCondLst>
                              <p:cond delay="1500"/>
                            </p:stCondLst>
                            <p:childTnLst>
                              <p:par>
                                <p:cTn id="55" presetID="10" presetClass="entr" presetSubtype="0" fill="hold" grpId="0" nodeType="afterEffect">
                                  <p:stCondLst>
                                    <p:cond delay="0"/>
                                  </p:stCondLst>
                                  <p:childTnLst>
                                    <p:set>
                                      <p:cBhvr>
                                        <p:cTn id="56" dur="1" fill="hold">
                                          <p:stCondLst>
                                            <p:cond delay="0"/>
                                          </p:stCondLst>
                                        </p:cTn>
                                        <p:tgtEl>
                                          <p:spTgt spid="787470"/>
                                        </p:tgtEl>
                                        <p:attrNameLst>
                                          <p:attrName>style.visibility</p:attrName>
                                        </p:attrNameLst>
                                      </p:cBhvr>
                                      <p:to>
                                        <p:strVal val="visible"/>
                                      </p:to>
                                    </p:set>
                                    <p:animEffect transition="in" filter="fade">
                                      <p:cBhvr>
                                        <p:cTn id="57" dur="1000"/>
                                        <p:tgtEl>
                                          <p:spTgt spid="78747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787518"/>
                                        </p:tgtEl>
                                        <p:attrNameLst>
                                          <p:attrName>style.visibility</p:attrName>
                                        </p:attrNameLst>
                                      </p:cBhvr>
                                      <p:to>
                                        <p:strVal val="visible"/>
                                      </p:to>
                                    </p:set>
                                    <p:animEffect transition="in" filter="fade">
                                      <p:cBhvr>
                                        <p:cTn id="60" dur="1000"/>
                                        <p:tgtEl>
                                          <p:spTgt spid="787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7462" grpId="0" animBg="1"/>
      <p:bldP spid="787466" grpId="0" autoUpdateAnimBg="0"/>
      <p:bldP spid="787467" grpId="0" autoUpdateAnimBg="0"/>
      <p:bldP spid="787468" grpId="0" autoUpdateAnimBg="0"/>
      <p:bldP spid="787469" grpId="0" autoUpdateAnimBg="0"/>
      <p:bldP spid="787470" grpId="0" autoUpdateAnimBg="0"/>
      <p:bldP spid="787471" grpId="0" autoUpdateAnimBg="0"/>
      <p:bldP spid="787481" grpId="0" autoUpdateAnimBg="0"/>
      <p:bldP spid="787516" grpId="0" animBg="1"/>
      <p:bldP spid="787517" grpId="0" animBg="1"/>
      <p:bldP spid="7875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876" y="-101832"/>
            <a:ext cx="9234884" cy="6959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11"/>
          <p:cNvSpPr txBox="1">
            <a:spLocks noChangeArrowheads="1"/>
          </p:cNvSpPr>
          <p:nvPr/>
        </p:nvSpPr>
        <p:spPr bwMode="auto">
          <a:xfrm rot="21121774">
            <a:off x="-95076" y="1916318"/>
            <a:ext cx="9144000" cy="3046988"/>
          </a:xfrm>
          <a:prstGeom prst="rect">
            <a:avLst/>
          </a:prstGeom>
          <a:noFill/>
          <a:ln w="9525">
            <a:noFill/>
            <a:miter lim="800000"/>
            <a:headEnd/>
            <a:tailEnd/>
          </a:ln>
          <a:effectLst>
            <a:outerShdw dist="35921" dir="2700000" algn="ctr" rotWithShape="0">
              <a:srgbClr val="808080">
                <a:alpha val="74997"/>
              </a:srgbClr>
            </a:outerShdw>
          </a:effectLst>
        </p:spPr>
        <p:txBody>
          <a:bodyPr>
            <a:spAutoFit/>
            <a:scene3d>
              <a:camera prst="perspectiveFront" fov="1800000">
                <a:rot lat="1140000" lon="1620000" rev="0"/>
              </a:camera>
              <a:lightRig rig="threePt" dir="t"/>
            </a:scene3d>
            <a:sp3d z="6350"/>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9600" b="1" i="1" u="none" strike="noStrike" kern="1200" cap="none" spc="0" normalizeH="0" baseline="0" noProof="0" dirty="0">
                <a:ln>
                  <a:noFill/>
                </a:ln>
                <a:solidFill>
                  <a:srgbClr val="F6FE0A"/>
                </a:solidFill>
                <a:effectLst/>
                <a:uLnTx/>
                <a:uFillTx/>
                <a:latin typeface="Times" charset="0"/>
                <a:ea typeface="ＭＳ Ｐゴシック" charset="0"/>
                <a:sym typeface="Times Roman" pitchFamily="2" charset="0"/>
              </a:rPr>
              <a:t>الكتاب المقدس بشكل أساسي</a:t>
            </a:r>
            <a:endParaRPr kumimoji="0" lang="en-US" sz="9600" b="0" i="1" u="none" strike="noStrike" kern="1200" cap="none" spc="0" normalizeH="0" baseline="0" noProof="0" dirty="0">
              <a:ln>
                <a:noFill/>
              </a:ln>
              <a:solidFill>
                <a:srgbClr val="F6FE0A"/>
              </a:solidFill>
              <a:effectLst/>
              <a:uLnTx/>
              <a:uFillTx/>
              <a:latin typeface="Times" charset="0"/>
              <a:ea typeface="ＭＳ Ｐゴシック" charset="0"/>
              <a:sym typeface="Times Roman" pitchFamily="2" charset="0"/>
            </a:endParaRPr>
          </a:p>
        </p:txBody>
      </p:sp>
      <p:sp>
        <p:nvSpPr>
          <p:cNvPr id="175107" name="Text Box 22"/>
          <p:cNvSpPr txBox="1">
            <a:spLocks noChangeArrowheads="1"/>
          </p:cNvSpPr>
          <p:nvPr/>
        </p:nvSpPr>
        <p:spPr bwMode="auto">
          <a:xfrm>
            <a:off x="18876" y="5446628"/>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charset="0"/>
                <a:ea typeface="ＭＳ Ｐゴシック" charset="0"/>
                <a:sym typeface="Times Roman" pitchFamily="2" charset="0"/>
              </a:rPr>
              <a:t>©2006 TBBMI</a:t>
            </a:r>
          </a:p>
        </p:txBody>
      </p:sp>
    </p:spTree>
    <p:extLst>
      <p:ext uri="{BB962C8B-B14F-4D97-AF65-F5344CB8AC3E}">
        <p14:creationId xmlns:p14="http://schemas.microsoft.com/office/powerpoint/2010/main" val="224480257"/>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6"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9507" name="Rectangle 3"/>
          <p:cNvSpPr>
            <a:spLocks noChangeArrowheads="1"/>
          </p:cNvSpPr>
          <p:nvPr/>
        </p:nvSpPr>
        <p:spPr bwMode="auto">
          <a:xfrm>
            <a:off x="852488" y="612775"/>
            <a:ext cx="7505700" cy="766877"/>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defTabSz="914400" rtl="1" eaLnBrk="0" fontAlgn="base" hangingPunct="0">
              <a:spcBef>
                <a:spcPct val="0"/>
              </a:spcBef>
              <a:spcAft>
                <a:spcPct val="0"/>
              </a:spcAft>
              <a:defRPr/>
            </a:pPr>
            <a:r>
              <a:rPr lang="ar-JO" sz="4400" b="1" dirty="0">
                <a:solidFill>
                  <a:srgbClr val="FAFD00"/>
                </a:solidFill>
                <a:latin typeface="Accordance" panose="00000400000000000000" pitchFamily="2" charset="-78"/>
                <a:ea typeface="Accordance" panose="00000400000000000000" pitchFamily="2" charset="-78"/>
                <a:cs typeface="Accordance" panose="00000400000000000000" pitchFamily="2" charset="-78"/>
              </a:rPr>
              <a:t>العهد الإبراهيمي</a:t>
            </a:r>
            <a:endParaRPr lang="en-US" sz="3600" dirty="0">
              <a:solidFill>
                <a:srgbClr val="00FF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789508" name="Rectangle 4"/>
          <p:cNvSpPr>
            <a:spLocks noChangeArrowheads="1"/>
          </p:cNvSpPr>
          <p:nvPr/>
        </p:nvSpPr>
        <p:spPr bwMode="auto">
          <a:xfrm>
            <a:off x="1019175" y="3303588"/>
            <a:ext cx="7086600" cy="284797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9940" name="Text Box 5"/>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a:solidFill>
                  <a:srgbClr val="FFA27C"/>
                </a:solidFill>
                <a:latin typeface="Arial" charset="0"/>
              </a:rPr>
              <a:t> </a:t>
            </a:r>
          </a:p>
        </p:txBody>
      </p:sp>
      <p:sp>
        <p:nvSpPr>
          <p:cNvPr id="39941" name="Text Box 6"/>
          <p:cNvSpPr txBox="1">
            <a:spLocks noChangeArrowheads="1"/>
          </p:cNvSpPr>
          <p:nvPr/>
        </p:nvSpPr>
        <p:spPr bwMode="auto">
          <a:xfrm>
            <a:off x="647700" y="3541713"/>
            <a:ext cx="6307138"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3600" b="1">
              <a:solidFill>
                <a:srgbClr val="00FF00"/>
              </a:solidFill>
              <a:latin typeface="Arial" charset="0"/>
            </a:endParaRPr>
          </a:p>
        </p:txBody>
      </p:sp>
      <p:sp>
        <p:nvSpPr>
          <p:cNvPr id="789511" name="Text Box 7"/>
          <p:cNvSpPr txBox="1">
            <a:spLocks noChangeArrowheads="1"/>
          </p:cNvSpPr>
          <p:nvPr/>
        </p:nvSpPr>
        <p:spPr bwMode="auto">
          <a:xfrm>
            <a:off x="5305425" y="3657600"/>
            <a:ext cx="2752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ar-JO" sz="3600" b="1" dirty="0">
                <a:solidFill>
                  <a:srgbClr val="00FF00"/>
                </a:solidFill>
                <a:latin typeface="Accordance" panose="00000400000000000000" pitchFamily="2" charset="-78"/>
                <a:ea typeface="Accordance" panose="00000400000000000000" pitchFamily="2" charset="-78"/>
                <a:cs typeface="Accordance" panose="00000400000000000000" pitchFamily="2" charset="-78"/>
              </a:rPr>
              <a:t>البركة</a:t>
            </a:r>
            <a:endParaRPr lang="en-US" sz="3600" b="1" dirty="0">
              <a:solidFill>
                <a:srgbClr val="00FF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789512" name="Text Box 8"/>
          <p:cNvSpPr txBox="1">
            <a:spLocks noChangeArrowheads="1"/>
          </p:cNvSpPr>
          <p:nvPr/>
        </p:nvSpPr>
        <p:spPr bwMode="auto">
          <a:xfrm>
            <a:off x="3722688" y="3670300"/>
            <a:ext cx="1574800"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ar-JO" sz="3600" b="1" dirty="0">
                <a:solidFill>
                  <a:srgbClr val="00FF00"/>
                </a:solidFill>
                <a:latin typeface="Accordance" panose="00000400000000000000" pitchFamily="2" charset="-78"/>
                <a:ea typeface="Accordance" panose="00000400000000000000" pitchFamily="2" charset="-78"/>
                <a:cs typeface="Accordance" panose="00000400000000000000" pitchFamily="2" charset="-78"/>
              </a:rPr>
              <a:t>النسل</a:t>
            </a:r>
            <a:endParaRPr lang="en-US" sz="3600" b="1" dirty="0">
              <a:solidFill>
                <a:srgbClr val="00FF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789513" name="Text Box 9"/>
          <p:cNvSpPr txBox="1">
            <a:spLocks noChangeArrowheads="1"/>
          </p:cNvSpPr>
          <p:nvPr/>
        </p:nvSpPr>
        <p:spPr bwMode="auto">
          <a:xfrm>
            <a:off x="1498600" y="3659188"/>
            <a:ext cx="1609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ar-JO" sz="3600" b="1" dirty="0">
                <a:solidFill>
                  <a:srgbClr val="00FF00"/>
                </a:solidFill>
                <a:latin typeface="Accordance" panose="00000400000000000000" pitchFamily="2" charset="-78"/>
                <a:ea typeface="Accordance" panose="00000400000000000000" pitchFamily="2" charset="-78"/>
                <a:cs typeface="Accordance" panose="00000400000000000000" pitchFamily="2" charset="-78"/>
              </a:rPr>
              <a:t>الأرض</a:t>
            </a:r>
            <a:endParaRPr lang="en-US" sz="3600" b="1" dirty="0">
              <a:solidFill>
                <a:srgbClr val="00FF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789517" name="Text Box 13"/>
          <p:cNvSpPr txBox="1">
            <a:spLocks noChangeArrowheads="1"/>
          </p:cNvSpPr>
          <p:nvPr/>
        </p:nvSpPr>
        <p:spPr bwMode="auto">
          <a:xfrm>
            <a:off x="2555875" y="1878013"/>
            <a:ext cx="4062413"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ctr" defTabSz="914400" rtl="1" eaLnBrk="0" fontAlgn="base" hangingPunct="0">
              <a:spcBef>
                <a:spcPct val="50000"/>
              </a:spcBef>
              <a:spcAft>
                <a:spcPct val="0"/>
              </a:spcAft>
              <a:defRPr/>
            </a:pPr>
            <a:r>
              <a:rPr lang="ar-JO" sz="3200" b="1" i="1" dirty="0">
                <a:solidFill>
                  <a:srgbClr val="00FF00"/>
                </a:solidFill>
                <a:latin typeface="Accordance" panose="00000400000000000000" pitchFamily="2" charset="-78"/>
                <a:ea typeface="Accordance" panose="00000400000000000000" pitchFamily="2" charset="-78"/>
                <a:cs typeface="Accordance" panose="00000400000000000000" pitchFamily="2" charset="-78"/>
              </a:rPr>
              <a:t>تك: ١٢: ١-٣</a:t>
            </a:r>
          </a:p>
        </p:txBody>
      </p:sp>
      <p:sp>
        <p:nvSpPr>
          <p:cNvPr id="789518" name="Rectangle 14"/>
          <p:cNvSpPr>
            <a:spLocks noChangeArrowheads="1"/>
          </p:cNvSpPr>
          <p:nvPr/>
        </p:nvSpPr>
        <p:spPr bwMode="auto">
          <a:xfrm>
            <a:off x="3249613" y="1323975"/>
            <a:ext cx="2651125" cy="582613"/>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defTabSz="914400" eaLnBrk="0" fontAlgn="base" hangingPunct="0">
              <a:spcBef>
                <a:spcPct val="0"/>
              </a:spcBef>
              <a:spcAft>
                <a:spcPct val="0"/>
              </a:spcAft>
              <a:defRPr/>
            </a:pPr>
            <a:r>
              <a:rPr lang="en-US" sz="3200" b="1" dirty="0">
                <a:solidFill>
                  <a:srgbClr val="FAFD00"/>
                </a:solidFill>
                <a:latin typeface="Accordance" panose="00000400000000000000" pitchFamily="2" charset="-78"/>
                <a:ea typeface="Accordance" panose="00000400000000000000" pitchFamily="2" charset="-78"/>
                <a:cs typeface="Accordance" panose="00000400000000000000" pitchFamily="2" charset="-78"/>
              </a:rPr>
              <a:t>(</a:t>
            </a:r>
            <a:r>
              <a:rPr lang="en-US" altLang="ja-JP" sz="3200" b="1" dirty="0">
                <a:solidFill>
                  <a:srgbClr val="FAFD00"/>
                </a:solidFill>
                <a:latin typeface="Accordance" panose="00000400000000000000" pitchFamily="2" charset="-78"/>
                <a:ea typeface="Accordance" panose="00000400000000000000" pitchFamily="2" charset="-78"/>
                <a:cs typeface="Accordance" panose="00000400000000000000" pitchFamily="2" charset="-78"/>
              </a:rPr>
              <a:t>"</a:t>
            </a:r>
            <a:r>
              <a:rPr lang="ar-JO" sz="3200" b="1" dirty="0">
                <a:solidFill>
                  <a:srgbClr val="FAFD00"/>
                </a:solidFill>
                <a:latin typeface="Accordance" panose="00000400000000000000" pitchFamily="2" charset="-78"/>
                <a:ea typeface="Accordance" panose="00000400000000000000" pitchFamily="2" charset="-78"/>
                <a:cs typeface="Accordance" panose="00000400000000000000" pitchFamily="2" charset="-78"/>
              </a:rPr>
              <a:t>الدعوة</a:t>
            </a:r>
            <a:r>
              <a:rPr lang="en-US" altLang="ja-JP" sz="3200" b="1" dirty="0">
                <a:solidFill>
                  <a:srgbClr val="FAFD00"/>
                </a:solidFill>
                <a:latin typeface="Accordance" panose="00000400000000000000" pitchFamily="2" charset="-78"/>
                <a:ea typeface="Accordance" panose="00000400000000000000" pitchFamily="2" charset="-78"/>
                <a:cs typeface="Accordance" panose="00000400000000000000" pitchFamily="2" charset="-78"/>
              </a:rPr>
              <a:t>"</a:t>
            </a:r>
            <a:r>
              <a:rPr lang="en-US" sz="3200" b="1" dirty="0">
                <a:solidFill>
                  <a:srgbClr val="FAFD00"/>
                </a:solidFill>
                <a:latin typeface="Accordance" panose="00000400000000000000" pitchFamily="2" charset="-78"/>
                <a:ea typeface="Accordance" panose="00000400000000000000" pitchFamily="2" charset="-78"/>
                <a:cs typeface="Accordance" panose="00000400000000000000" pitchFamily="2" charset="-78"/>
              </a:rPr>
              <a:t>)</a:t>
            </a:r>
            <a:endParaRPr lang="en-US" sz="2400" dirty="0">
              <a:solidFill>
                <a:srgbClr val="00FF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789519" name="Line 15"/>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9520" name="Line 16"/>
          <p:cNvSpPr>
            <a:spLocks noChangeShapeType="1"/>
          </p:cNvSpPr>
          <p:nvPr/>
        </p:nvSpPr>
        <p:spPr bwMode="auto">
          <a:xfrm flipH="1">
            <a:off x="4538663" y="2451100"/>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9521" name="Line 17"/>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9522" name="Text Box 18"/>
          <p:cNvSpPr txBox="1">
            <a:spLocks noChangeArrowheads="1"/>
          </p:cNvSpPr>
          <p:nvPr/>
        </p:nvSpPr>
        <p:spPr bwMode="auto">
          <a:xfrm>
            <a:off x="4464055" y="5340350"/>
            <a:ext cx="4572000" cy="641350"/>
          </a:xfrm>
          <a:prstGeom prst="rect">
            <a:avLst/>
          </a:prstGeom>
          <a:noFill/>
          <a:ln w="12700">
            <a:noFill/>
            <a:miter lim="800000"/>
            <a:headEnd/>
            <a:tailEnd/>
          </a:ln>
          <a:effectLst/>
        </p:spPr>
        <p:txBody>
          <a:bodyPr>
            <a:spAutoFit/>
          </a:bodyPr>
          <a:lstStyle/>
          <a:p>
            <a:pPr algn="l" defTabSz="914400" eaLnBrk="0" fontAlgn="base" hangingPunct="0">
              <a:spcBef>
                <a:spcPct val="50000"/>
              </a:spcBef>
              <a:spcAft>
                <a:spcPct val="0"/>
              </a:spcAft>
              <a:defRPr/>
            </a:pPr>
            <a:r>
              <a:rPr lang="en-US" sz="2800" b="1" dirty="0">
                <a:solidFill>
                  <a:srgbClr val="FFEA18"/>
                </a:solidFill>
                <a:effectLst>
                  <a:outerShdw blurRad="50800" dist="762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rPr>
              <a:t>•</a:t>
            </a:r>
            <a:r>
              <a:rPr lang="en-US" sz="3600" b="1" dirty="0">
                <a:solidFill>
                  <a:srgbClr val="FFEA18"/>
                </a:solidFill>
                <a:effectLst>
                  <a:outerShdw blurRad="50800" dist="762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rPr>
              <a:t> </a:t>
            </a:r>
            <a:r>
              <a:rPr lang="ar-JO" sz="3600" b="1" dirty="0">
                <a:solidFill>
                  <a:srgbClr val="FFEA18"/>
                </a:solidFill>
                <a:effectLst>
                  <a:outerShdw blurRad="50800" dist="762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rPr>
              <a:t>غير مشروط</a:t>
            </a:r>
            <a:endParaRPr lang="en-US" sz="3600" b="1" dirty="0">
              <a:solidFill>
                <a:srgbClr val="FFEA18"/>
              </a:solidFill>
              <a:effectLst>
                <a:outerShdw blurRad="50800" dist="762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endParaRPr>
          </a:p>
        </p:txBody>
      </p:sp>
      <p:sp>
        <p:nvSpPr>
          <p:cNvPr id="789523" name="Text Box 19"/>
          <p:cNvSpPr txBox="1">
            <a:spLocks noChangeArrowheads="1"/>
          </p:cNvSpPr>
          <p:nvPr/>
        </p:nvSpPr>
        <p:spPr bwMode="auto">
          <a:xfrm>
            <a:off x="3090868" y="4768850"/>
            <a:ext cx="2819400" cy="641350"/>
          </a:xfrm>
          <a:prstGeom prst="rect">
            <a:avLst/>
          </a:prstGeom>
          <a:noFill/>
          <a:ln w="12700">
            <a:noFill/>
            <a:miter lim="800000"/>
            <a:headEnd/>
            <a:tailEnd/>
          </a:ln>
          <a:effectLst/>
        </p:spPr>
        <p:txBody>
          <a:bodyPr>
            <a:spAutoFit/>
          </a:bodyPr>
          <a:lstStyle/>
          <a:p>
            <a:pPr defTabSz="914400" eaLnBrk="0" fontAlgn="base" hangingPunct="0">
              <a:spcBef>
                <a:spcPct val="50000"/>
              </a:spcBef>
              <a:spcAft>
                <a:spcPct val="0"/>
              </a:spcAft>
              <a:defRPr/>
            </a:pPr>
            <a:r>
              <a:rPr lang="en-US" sz="2800" b="1" dirty="0">
                <a:solidFill>
                  <a:srgbClr val="FFEA18"/>
                </a:solidFill>
                <a:effectLst>
                  <a:outerShdw blurRad="50800" dist="762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rPr>
              <a:t>•</a:t>
            </a:r>
            <a:r>
              <a:rPr lang="en-US" sz="3600" b="1" dirty="0">
                <a:solidFill>
                  <a:srgbClr val="FFEA18"/>
                </a:solidFill>
                <a:effectLst>
                  <a:outerShdw blurRad="50800" dist="762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rPr>
              <a:t> </a:t>
            </a:r>
            <a:r>
              <a:rPr lang="ar-JO" sz="3600" b="1" dirty="0">
                <a:solidFill>
                  <a:srgbClr val="FFEA18"/>
                </a:solidFill>
                <a:effectLst>
                  <a:outerShdw blurRad="50800" dist="762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rPr>
              <a:t>أبدي</a:t>
            </a:r>
            <a:endParaRPr lang="en-US" sz="3600" b="1" dirty="0">
              <a:solidFill>
                <a:srgbClr val="FFEA18"/>
              </a:solidFill>
              <a:effectLst>
                <a:outerShdw blurRad="50800" dist="762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endParaRPr>
          </a:p>
        </p:txBody>
      </p:sp>
      <p:sp>
        <p:nvSpPr>
          <p:cNvPr id="789524" name="Rectangle 20"/>
          <p:cNvSpPr>
            <a:spLocks noChangeArrowheads="1"/>
          </p:cNvSpPr>
          <p:nvPr/>
        </p:nvSpPr>
        <p:spPr bwMode="auto">
          <a:xfrm>
            <a:off x="1675582" y="4204696"/>
            <a:ext cx="1343638" cy="646331"/>
          </a:xfrm>
          <a:prstGeom prst="rect">
            <a:avLst/>
          </a:prstGeom>
          <a:noFill/>
          <a:ln w="12700">
            <a:noFill/>
            <a:miter lim="800000"/>
            <a:headEnd/>
            <a:tailEnd/>
          </a:ln>
          <a:effectLst/>
        </p:spPr>
        <p:txBody>
          <a:bodyPr wrap="none">
            <a:spAutoFit/>
          </a:bodyPr>
          <a:lstStyle/>
          <a:p>
            <a:pPr algn="r" defTabSz="914400" rtl="1" eaLnBrk="0" fontAlgn="base" hangingPunct="0">
              <a:spcBef>
                <a:spcPct val="0"/>
              </a:spcBef>
              <a:spcAft>
                <a:spcPct val="0"/>
              </a:spcAft>
              <a:defRPr/>
            </a:pPr>
            <a:r>
              <a:rPr lang="ar-JO" sz="3600" b="1" dirty="0">
                <a:solidFill>
                  <a:srgbClr val="FFEA18"/>
                </a:solidFill>
                <a:effectLst>
                  <a:outerShdw blurRad="50800" dist="762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rPr>
              <a:t>حرفي</a:t>
            </a:r>
            <a:r>
              <a:rPr lang="ar-JO" sz="2800" b="1" dirty="0">
                <a:solidFill>
                  <a:srgbClr val="FFEA18"/>
                </a:solidFill>
                <a:effectLst>
                  <a:outerShdw blurRad="50800" dist="762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rPr>
              <a:t>•</a:t>
            </a:r>
            <a:endParaRPr lang="en-US" sz="3600" b="1" dirty="0">
              <a:solidFill>
                <a:srgbClr val="FFEA18"/>
              </a:solidFill>
              <a:effectLst>
                <a:outerShdw blurRad="50800" dist="762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endParaRPr>
          </a:p>
        </p:txBody>
      </p:sp>
      <p:sp>
        <p:nvSpPr>
          <p:cNvPr id="39953" name="Text Box 21"/>
          <p:cNvSpPr txBox="1">
            <a:spLocks noChangeArrowheads="1"/>
          </p:cNvSpPr>
          <p:nvPr/>
        </p:nvSpPr>
        <p:spPr bwMode="auto">
          <a:xfrm>
            <a:off x="8601412" y="6445836"/>
            <a:ext cx="38985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dirty="0">
                <a:solidFill>
                  <a:srgbClr val="FFFFFF"/>
                </a:solidFill>
              </a:rPr>
              <a:t>٣ </a:t>
            </a:r>
          </a:p>
        </p:txBody>
      </p:sp>
      <p:sp>
        <p:nvSpPr>
          <p:cNvPr id="789526" name="Rectangle 2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17</a:t>
            </a:r>
          </a:p>
        </p:txBody>
      </p:sp>
      <p:grpSp>
        <p:nvGrpSpPr>
          <p:cNvPr id="39955" name="Group 24"/>
          <p:cNvGrpSpPr>
            <a:grpSpLocks/>
          </p:cNvGrpSpPr>
          <p:nvPr/>
        </p:nvGrpSpPr>
        <p:grpSpPr bwMode="auto">
          <a:xfrm>
            <a:off x="8004183" y="3432175"/>
            <a:ext cx="1092201" cy="1231900"/>
            <a:chOff x="5042" y="2162"/>
            <a:chExt cx="688" cy="776"/>
          </a:xfrm>
        </p:grpSpPr>
        <p:sp>
          <p:nvSpPr>
            <p:cNvPr id="789529" name="Freeform 25"/>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9530" name="AutoShape 26"/>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9531" name="Rectangle 27"/>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9532" name="AutoShape 28"/>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9533" name="Line 29"/>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9534" name="Line 30"/>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9535" name="Rectangle 31"/>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9964" name="Rectangle 32"/>
            <p:cNvSpPr>
              <a:spLocks noChangeArrowheads="1"/>
            </p:cNvSpPr>
            <p:nvPr/>
          </p:nvSpPr>
          <p:spPr bwMode="auto">
            <a:xfrm>
              <a:off x="5157" y="2414"/>
              <a:ext cx="573"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r" defTabSz="914400" rtl="1" eaLnBrk="0" fontAlgn="base" hangingPunct="0">
                <a:spcBef>
                  <a:spcPct val="0"/>
                </a:spcBef>
                <a:spcAft>
                  <a:spcPct val="0"/>
                </a:spcAft>
              </a:pPr>
              <a:r>
                <a:rPr lang="ar-JO" sz="10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أرضز نسل. بركة</a:t>
              </a:r>
              <a:endParaRPr lang="en-US" sz="10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39965" name="Rectangle 33"/>
            <p:cNvSpPr>
              <a:spLocks noChangeArrowheads="1"/>
            </p:cNvSpPr>
            <p:nvPr/>
          </p:nvSpPr>
          <p:spPr bwMode="auto">
            <a:xfrm>
              <a:off x="5150" y="2302"/>
              <a:ext cx="282"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الدعوة</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39966" name="Rectangle 34"/>
            <p:cNvSpPr>
              <a:spLocks noChangeArrowheads="1"/>
            </p:cNvSpPr>
            <p:nvPr/>
          </p:nvSpPr>
          <p:spPr bwMode="auto">
            <a:xfrm>
              <a:off x="5042" y="2162"/>
              <a:ext cx="291"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r" defTabSz="914400" rtl="1"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إبراهيم</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789539" name="Line 35"/>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9540" name="Line 36"/>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9541" name="Line 37"/>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89542" name="Text Box 38"/>
          <p:cNvSpPr txBox="1">
            <a:spLocks noChangeArrowheads="1"/>
          </p:cNvSpPr>
          <p:nvPr/>
        </p:nvSpPr>
        <p:spPr bwMode="auto">
          <a:xfrm>
            <a:off x="0" y="2490788"/>
            <a:ext cx="9144000"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square">
            <a:spAutoFit/>
          </a:bodyPr>
          <a:lstStyle/>
          <a:p>
            <a:pPr algn="ctr" defTabSz="914400" eaLnBrk="0" fontAlgn="base" hangingPunct="0">
              <a:spcBef>
                <a:spcPct val="50000"/>
              </a:spcBef>
              <a:spcAft>
                <a:spcPct val="0"/>
              </a:spcAft>
              <a:defRPr/>
            </a:pPr>
            <a:r>
              <a:rPr lang="ar-JO" sz="3600" b="1" dirty="0">
                <a:solidFill>
                  <a:srgbClr val="FF8F1E"/>
                </a:solidFill>
                <a:latin typeface="Accordance" panose="00000400000000000000" pitchFamily="2" charset="-78"/>
                <a:ea typeface="Accordance" panose="00000400000000000000" pitchFamily="2" charset="-78"/>
                <a:cs typeface="Accordance" panose="00000400000000000000" pitchFamily="2" charset="-78"/>
              </a:rPr>
              <a:t>ثلاث ميزات جوهرية</a:t>
            </a:r>
            <a:endParaRPr lang="en-US" sz="3600" b="1" dirty="0">
              <a:solidFill>
                <a:srgbClr val="FF8F1E"/>
              </a:solidFill>
              <a:latin typeface="Accordance" panose="00000400000000000000" pitchFamily="2" charset="-78"/>
              <a:ea typeface="Accordance" panose="00000400000000000000" pitchFamily="2" charset="-78"/>
              <a:cs typeface="Accordance" panose="00000400000000000000" pitchFamily="2" charset="-78"/>
            </a:endParaRPr>
          </a:p>
        </p:txBody>
      </p:sp>
      <p:pic>
        <p:nvPicPr>
          <p:cNvPr id="35" name="Picture 16">
            <a:extLst>
              <a:ext uri="{FF2B5EF4-FFF2-40B4-BE49-F238E27FC236}">
                <a16:creationId xmlns:a16="http://schemas.microsoft.com/office/drawing/2014/main" id="{7024E8EB-C652-E4E5-ADED-1F56C3C8ACEF}"/>
              </a:ext>
            </a:extLst>
          </p:cNvPr>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25692" y="2493370"/>
            <a:ext cx="4103683" cy="1294405"/>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7212946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89542"/>
                                        </p:tgtEl>
                                        <p:attrNameLst>
                                          <p:attrName>style.visibility</p:attrName>
                                        </p:attrNameLst>
                                      </p:cBhvr>
                                      <p:to>
                                        <p:strVal val="visible"/>
                                      </p:to>
                                    </p:set>
                                    <p:animEffect transition="in" filter="wipe(left)">
                                      <p:cBhvr>
                                        <p:cTn id="7" dur="500"/>
                                        <p:tgtEl>
                                          <p:spTgt spid="7895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89524">
                                            <p:txEl>
                                              <p:pRg st="0" end="0"/>
                                            </p:txEl>
                                          </p:spTgt>
                                        </p:tgtEl>
                                        <p:attrNameLst>
                                          <p:attrName>style.visibility</p:attrName>
                                        </p:attrNameLst>
                                      </p:cBhvr>
                                      <p:to>
                                        <p:strVal val="visible"/>
                                      </p:to>
                                    </p:set>
                                    <p:animEffect transition="in" filter="box(out)">
                                      <p:cBhvr>
                                        <p:cTn id="12" dur="500"/>
                                        <p:tgtEl>
                                          <p:spTgt spid="78952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89523">
                                            <p:txEl>
                                              <p:pRg st="0" end="0"/>
                                            </p:txEl>
                                          </p:spTgt>
                                        </p:tgtEl>
                                        <p:attrNameLst>
                                          <p:attrName>style.visibility</p:attrName>
                                        </p:attrNameLst>
                                      </p:cBhvr>
                                      <p:to>
                                        <p:strVal val="visible"/>
                                      </p:to>
                                    </p:set>
                                    <p:animEffect transition="in" filter="box(out)">
                                      <p:cBhvr>
                                        <p:cTn id="17" dur="500"/>
                                        <p:tgtEl>
                                          <p:spTgt spid="789523">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789522">
                                            <p:txEl>
                                              <p:pRg st="0" end="0"/>
                                            </p:txEl>
                                          </p:spTgt>
                                        </p:tgtEl>
                                        <p:attrNameLst>
                                          <p:attrName>style.visibility</p:attrName>
                                        </p:attrNameLst>
                                      </p:cBhvr>
                                      <p:to>
                                        <p:strVal val="visible"/>
                                      </p:to>
                                    </p:set>
                                    <p:animEffect transition="in" filter="box(out)">
                                      <p:cBhvr>
                                        <p:cTn id="22" dur="500"/>
                                        <p:tgtEl>
                                          <p:spTgt spid="7895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9522" grpId="0" build="p" autoUpdateAnimBg="0"/>
      <p:bldP spid="789523" grpId="0" build="p" autoUpdateAnimBg="0"/>
      <p:bldP spid="789524" grpId="0" build="p" autoUpdateAnimBg="0"/>
      <p:bldP spid="789542"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826" name="Rectangle 50"/>
          <p:cNvSpPr>
            <a:spLocks noChangeArrowheads="1"/>
          </p:cNvSpPr>
          <p:nvPr/>
        </p:nvSpPr>
        <p:spPr bwMode="auto">
          <a:xfrm>
            <a:off x="1446213" y="824518"/>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Accordance" panose="00000400000000000000" pitchFamily="2" charset="-78"/>
            </a:endParaRPr>
          </a:p>
        </p:txBody>
      </p:sp>
      <p:sp>
        <p:nvSpPr>
          <p:cNvPr id="203778"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79"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80"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81"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82"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83" name="Rectangle 7"/>
          <p:cNvSpPr>
            <a:spLocks noChangeArrowheads="1"/>
          </p:cNvSpPr>
          <p:nvPr/>
        </p:nvSpPr>
        <p:spPr bwMode="auto">
          <a:xfrm>
            <a:off x="4630738" y="2649538"/>
            <a:ext cx="1520825" cy="39754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defTabSz="914400" eaLnBrk="0" fontAlgn="base" hangingPunct="0">
              <a:spcBef>
                <a:spcPct val="50000"/>
              </a:spcBef>
              <a:spcAft>
                <a:spcPct val="0"/>
              </a:spcAft>
              <a:defRPr/>
            </a:pPr>
            <a:r>
              <a:rPr lang="ar-JO" sz="20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نهر الفرات</a:t>
            </a:r>
            <a:endParaRPr lang="en-US" sz="20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03784"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85" name="Rectangle 9"/>
          <p:cNvSpPr>
            <a:spLocks noChangeArrowheads="1"/>
          </p:cNvSpPr>
          <p:nvPr/>
        </p:nvSpPr>
        <p:spPr bwMode="auto">
          <a:xfrm>
            <a:off x="7259638" y="5259388"/>
            <a:ext cx="131127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defTabSz="914400" eaLnBrk="0" fontAlgn="base" hangingPunct="0">
              <a:spcBef>
                <a:spcPct val="50000"/>
              </a:spcBef>
              <a:spcAft>
                <a:spcPct val="0"/>
              </a:spcAft>
              <a:defRPr/>
            </a:pPr>
            <a:r>
              <a:rPr lang="ar-JO" sz="1200" b="1" dirty="0">
                <a:solidFill>
                  <a:srgbClr val="CECECE"/>
                </a:solidFill>
                <a:latin typeface="Times" pitchFamily="-107" charset="0"/>
                <a:ea typeface="ＭＳ Ｐゴシック" charset="0"/>
                <a:cs typeface="Accordance" panose="00000400000000000000" pitchFamily="2" charset="-78"/>
              </a:rPr>
              <a:t>الخليج الفارسي</a:t>
            </a:r>
            <a:endParaRPr lang="en-US" sz="1200" b="1" dirty="0">
              <a:solidFill>
                <a:srgbClr val="CECECE"/>
              </a:solidFill>
              <a:latin typeface="Times" pitchFamily="-107" charset="0"/>
              <a:ea typeface="ＭＳ Ｐゴシック" charset="0"/>
              <a:cs typeface="Accordance" panose="00000400000000000000" pitchFamily="2" charset="-78"/>
            </a:endParaRPr>
          </a:p>
        </p:txBody>
      </p:sp>
      <p:sp>
        <p:nvSpPr>
          <p:cNvPr id="203786"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87"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88"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89" name="Rectangle 13"/>
          <p:cNvSpPr>
            <a:spLocks noChangeArrowheads="1"/>
          </p:cNvSpPr>
          <p:nvPr/>
        </p:nvSpPr>
        <p:spPr bwMode="auto">
          <a:xfrm>
            <a:off x="3449638" y="2382838"/>
            <a:ext cx="127317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بحر الجليل</a:t>
            </a:r>
            <a:endParaRPr lang="en-US"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03790" name="Rectangle 14"/>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البحر الأحمر</a:t>
            </a:r>
            <a:endParaRPr lang="en-US"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03791" name="Rectangle 15"/>
          <p:cNvSpPr>
            <a:spLocks noChangeArrowheads="1"/>
          </p:cNvSpPr>
          <p:nvPr/>
        </p:nvSpPr>
        <p:spPr bwMode="auto">
          <a:xfrm>
            <a:off x="2020888" y="992188"/>
            <a:ext cx="8350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sz="16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البحر المتوسط</a:t>
            </a:r>
            <a:endParaRPr lang="en-US" sz="16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03792"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93"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94"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95" name="Rectangle 19"/>
          <p:cNvSpPr>
            <a:spLocks noChangeArrowheads="1"/>
          </p:cNvSpPr>
          <p:nvPr/>
        </p:nvSpPr>
        <p:spPr bwMode="auto">
          <a:xfrm>
            <a:off x="76200" y="304800"/>
            <a:ext cx="2825750"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defTabSz="914400" eaLnBrk="0" fontAlgn="base" hangingPunct="0">
              <a:spcBef>
                <a:spcPct val="0"/>
              </a:spcBef>
              <a:spcAft>
                <a:spcPct val="0"/>
              </a:spcAft>
              <a:defRPr/>
            </a:pPr>
            <a:r>
              <a:rPr lang="ar-JO" sz="2400" b="1" dirty="0">
                <a:solidFill>
                  <a:srgbClr val="FFD34A"/>
                </a:solidFill>
                <a:latin typeface="Accordance" panose="00000400000000000000" pitchFamily="2" charset="-78"/>
                <a:ea typeface="Accordance" panose="00000400000000000000" pitchFamily="2" charset="-78"/>
                <a:cs typeface="Accordance" panose="00000400000000000000" pitchFamily="2" charset="-78"/>
              </a:rPr>
              <a:t>تهيئة المسرح</a:t>
            </a:r>
            <a:endParaRPr lang="en-US" sz="2400" b="1" dirty="0">
              <a:solidFill>
                <a:srgbClr val="FFD34A"/>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03796" name="Rectangle 20"/>
          <p:cNvSpPr>
            <a:spLocks noChangeArrowheads="1"/>
          </p:cNvSpPr>
          <p:nvPr/>
        </p:nvSpPr>
        <p:spPr bwMode="auto">
          <a:xfrm>
            <a:off x="2613025" y="3613150"/>
            <a:ext cx="1730375" cy="25904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sz="11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البحر الميت</a:t>
            </a:r>
            <a:endParaRPr lang="en-US" sz="11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03797"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99"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00" name="Rectangle 24"/>
          <p:cNvSpPr>
            <a:spLocks noChangeArrowheads="1"/>
          </p:cNvSpPr>
          <p:nvPr/>
        </p:nvSpPr>
        <p:spPr bwMode="auto">
          <a:xfrm>
            <a:off x="6896100" y="43957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sz="1200" b="1" dirty="0">
                <a:solidFill>
                  <a:srgbClr val="EEFF4B"/>
                </a:solidFill>
                <a:latin typeface="Accordance" panose="00000400000000000000" pitchFamily="2" charset="-78"/>
                <a:ea typeface="Accordance" panose="00000400000000000000" pitchFamily="2" charset="-78"/>
                <a:cs typeface="Accordance" panose="00000400000000000000" pitchFamily="2" charset="-78"/>
              </a:rPr>
              <a:t>أور الكلدانيين</a:t>
            </a:r>
            <a:endParaRPr lang="en-US" sz="1200" b="1" dirty="0">
              <a:solidFill>
                <a:srgbClr val="EEFF4B"/>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03801" name="Rectangle 25"/>
          <p:cNvSpPr>
            <a:spLocks noChangeArrowheads="1"/>
          </p:cNvSpPr>
          <p:nvPr/>
        </p:nvSpPr>
        <p:spPr bwMode="auto">
          <a:xfrm>
            <a:off x="5830888" y="2884488"/>
            <a:ext cx="83502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sz="1200" b="1" dirty="0">
                <a:solidFill>
                  <a:srgbClr val="EEFF4B"/>
                </a:solidFill>
                <a:latin typeface="Accordance" panose="00000400000000000000" pitchFamily="2" charset="-78"/>
                <a:ea typeface="Accordance" panose="00000400000000000000" pitchFamily="2" charset="-78"/>
                <a:cs typeface="Accordance" panose="00000400000000000000" pitchFamily="2" charset="-78"/>
              </a:rPr>
              <a:t>بابل</a:t>
            </a:r>
            <a:endParaRPr lang="en-US" sz="1200" b="1" dirty="0">
              <a:solidFill>
                <a:srgbClr val="EEFF4B"/>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03802" name="Oval 26"/>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03" name="Rectangle 27"/>
          <p:cNvSpPr>
            <a:spLocks noChangeArrowheads="1"/>
          </p:cNvSpPr>
          <p:nvPr/>
        </p:nvSpPr>
        <p:spPr bwMode="auto">
          <a:xfrm>
            <a:off x="5487988" y="1811338"/>
            <a:ext cx="83502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حاران</a:t>
            </a:r>
            <a:endParaRPr lang="en-US"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03804" name="Oval 28"/>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05" name="Rectangle 29"/>
          <p:cNvSpPr>
            <a:spLocks noChangeArrowheads="1"/>
          </p:cNvSpPr>
          <p:nvPr/>
        </p:nvSpPr>
        <p:spPr bwMode="auto">
          <a:xfrm>
            <a:off x="7088188" y="1525588"/>
            <a:ext cx="129222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نينوى</a:t>
            </a:r>
            <a:endParaRPr lang="en-US"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03806" name="Oval 30"/>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07" name="Oval 31"/>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08" name="Rectangle 32"/>
          <p:cNvSpPr>
            <a:spLocks noChangeArrowheads="1"/>
          </p:cNvSpPr>
          <p:nvPr/>
        </p:nvSpPr>
        <p:spPr bwMode="auto">
          <a:xfrm>
            <a:off x="3026456" y="2568575"/>
            <a:ext cx="516167"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ar-JO" sz="1200" b="1" dirty="0">
                <a:solidFill>
                  <a:srgbClr val="FFFFFF"/>
                </a:solidFill>
                <a:latin typeface="Accordance" panose="00000400000000000000" pitchFamily="2" charset="-78"/>
                <a:ea typeface="Accordance" panose="00000400000000000000" pitchFamily="2" charset="-78"/>
                <a:cs typeface="Accordance" panose="00000400000000000000" pitchFamily="2" charset="-78"/>
              </a:rPr>
              <a:t>كنعان</a:t>
            </a:r>
            <a:endParaRPr lang="en-US" sz="2800" b="1" dirty="0">
              <a:solidFill>
                <a:srgbClr val="FFFFFF"/>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03809" name="Oval 33"/>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10" name="Rectangle 34"/>
          <p:cNvSpPr>
            <a:spLocks noChangeArrowheads="1"/>
          </p:cNvSpPr>
          <p:nvPr/>
        </p:nvSpPr>
        <p:spPr bwMode="auto">
          <a:xfrm>
            <a:off x="2596657" y="3078163"/>
            <a:ext cx="594714"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ar-JO"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أورشليم</a:t>
            </a:r>
            <a:endParaRPr lang="en-US" sz="24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03811" name="Oval 35"/>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12" name="Oval 36"/>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13" name="Rectangle 37"/>
          <p:cNvSpPr>
            <a:spLocks noChangeArrowheads="1"/>
          </p:cNvSpPr>
          <p:nvPr/>
        </p:nvSpPr>
        <p:spPr bwMode="auto">
          <a:xfrm>
            <a:off x="2977457" y="4451350"/>
            <a:ext cx="799898"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ar-JO"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قادش برنيع</a:t>
            </a:r>
            <a:endParaRPr lang="en-US"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03814" name="Oval 38"/>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15" name="Rectangle 39"/>
          <p:cNvSpPr>
            <a:spLocks noChangeArrowheads="1"/>
          </p:cNvSpPr>
          <p:nvPr/>
        </p:nvSpPr>
        <p:spPr bwMode="auto">
          <a:xfrm>
            <a:off x="3119742" y="5164138"/>
            <a:ext cx="758220"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ar-JO"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جبل سيناء</a:t>
            </a:r>
            <a:endParaRPr lang="en-US"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03816" name="Oval 40"/>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17" name="Rectangle 41"/>
          <p:cNvSpPr>
            <a:spLocks noChangeArrowheads="1"/>
          </p:cNvSpPr>
          <p:nvPr/>
        </p:nvSpPr>
        <p:spPr bwMode="auto">
          <a:xfrm>
            <a:off x="1783829" y="4081463"/>
            <a:ext cx="436016"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ar-JO"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مصر</a:t>
            </a:r>
            <a:endParaRPr lang="en-US"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03818" name="Rectangle 42"/>
          <p:cNvSpPr>
            <a:spLocks noChangeArrowheads="1"/>
          </p:cNvSpPr>
          <p:nvPr/>
        </p:nvSpPr>
        <p:spPr bwMode="auto">
          <a:xfrm>
            <a:off x="3767938" y="3078163"/>
            <a:ext cx="655628"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ar-JO"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جبل نيبو</a:t>
            </a:r>
            <a:endParaRPr lang="en-US"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03831" name="AutoShape 55"/>
          <p:cNvSpPr>
            <a:spLocks noChangeArrowheads="1"/>
          </p:cNvSpPr>
          <p:nvPr/>
        </p:nvSpPr>
        <p:spPr bwMode="auto">
          <a:xfrm rot="7507952">
            <a:off x="7112676" y="2975808"/>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2027" name="Text Box 7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203851" name="Text Box 75"/>
          <p:cNvSpPr txBox="1">
            <a:spLocks noChangeArrowheads="1"/>
          </p:cNvSpPr>
          <p:nvPr/>
        </p:nvSpPr>
        <p:spPr bwMode="auto">
          <a:xfrm>
            <a:off x="1790700" y="0"/>
            <a:ext cx="1662113"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ar-JO" sz="1200" b="1" dirty="0">
                <a:solidFill>
                  <a:srgbClr val="FFFFFF"/>
                </a:solidFill>
                <a:latin typeface="Accordance" panose="00000400000000000000" pitchFamily="2" charset="-78"/>
                <a:ea typeface="Accordance" panose="00000400000000000000" pitchFamily="2" charset="-78"/>
                <a:cs typeface="Accordance" panose="00000400000000000000" pitchFamily="2" charset="-78"/>
              </a:rPr>
              <a:t>تت: ١١ : ٣١ </a:t>
            </a:r>
            <a:endParaRPr lang="en-US" sz="1200" b="1" dirty="0">
              <a:solidFill>
                <a:srgbClr val="FFFFFF"/>
              </a:solidFill>
              <a:latin typeface="Accordance" panose="00000400000000000000" pitchFamily="2" charset="-78"/>
              <a:ea typeface="Accordance" panose="00000400000000000000" pitchFamily="2" charset="-78"/>
              <a:cs typeface="Accordance" panose="00000400000000000000" pitchFamily="2" charset="-78"/>
            </a:endParaRPr>
          </a:p>
        </p:txBody>
      </p:sp>
      <p:pic>
        <p:nvPicPr>
          <p:cNvPr id="203852" name="Picture 7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33726" y="4681538"/>
            <a:ext cx="3189287" cy="173990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203798"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19" name="Freeform 43"/>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30" name="Oval 54"/>
          <p:cNvSpPr>
            <a:spLocks noChangeArrowheads="1"/>
          </p:cNvSpPr>
          <p:nvPr/>
        </p:nvSpPr>
        <p:spPr bwMode="auto">
          <a:xfrm>
            <a:off x="6515100" y="4114800"/>
            <a:ext cx="1066800" cy="990600"/>
          </a:xfrm>
          <a:prstGeom prst="ellipse">
            <a:avLst/>
          </a:prstGeom>
          <a:noFill/>
          <a:ln w="57150">
            <a:solidFill>
              <a:srgbClr val="D83104"/>
            </a:solidFill>
            <a:round/>
            <a:headEnd/>
            <a:tailEnd/>
          </a:ln>
          <a:effectLst>
            <a:outerShdw blurRad="63500" dist="109250" dir="213226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36" name="WordArt 60"/>
          <p:cNvSpPr>
            <a:spLocks noChangeArrowheads="1" noChangeShapeType="1" noTextEdit="1"/>
          </p:cNvSpPr>
          <p:nvPr/>
        </p:nvSpPr>
        <p:spPr bwMode="auto">
          <a:xfrm>
            <a:off x="492125" y="457200"/>
            <a:ext cx="7950200" cy="6083300"/>
          </a:xfrm>
          <a:prstGeom prst="rect">
            <a:avLst/>
          </a:prstGeom>
        </p:spPr>
        <p:txBody>
          <a:bodyPr wrap="none" fromWordArt="1">
            <a:prstTxWarp prst="textSlantUp">
              <a:avLst>
                <a:gd name="adj" fmla="val 33212"/>
              </a:avLst>
            </a:prstTxWarp>
            <a:scene3d>
              <a:camera prst="orthographicFront">
                <a:rot lat="0" lon="1200000" rev="0"/>
              </a:camera>
              <a:lightRig rig="threePt" dir="t"/>
            </a:scene3d>
            <a:sp3d z="57150"/>
          </a:bodyPr>
          <a:lstStyle/>
          <a:p>
            <a:pPr algn="ctr" defTabSz="914400" eaLnBrk="0" fontAlgn="base" hangingPunct="0">
              <a:spcBef>
                <a:spcPct val="0"/>
              </a:spcBef>
              <a:spcAft>
                <a:spcPct val="0"/>
              </a:spcAft>
              <a:defRPr/>
            </a:pPr>
            <a:endParaRPr lang="en-US" sz="3600" b="1" spc="300" dirty="0">
              <a:solidFill>
                <a:srgbClr val="FFFF00"/>
              </a:solidFill>
              <a:effectLst>
                <a:glow rad="177800">
                  <a:srgbClr val="1A0004">
                    <a:alpha val="99000"/>
                  </a:srgbClr>
                </a:glow>
              </a:effectLst>
              <a:latin typeface="Comic Sans MS" pitchFamily="66" charset="0"/>
              <a:ea typeface="MS PGothic" pitchFamily="34" charset="-128"/>
              <a:cs typeface="ＭＳ Ｐゴシック" charset="0"/>
            </a:endParaRPr>
          </a:p>
        </p:txBody>
      </p:sp>
      <p:sp>
        <p:nvSpPr>
          <p:cNvPr id="203853" name="Freeform 77"/>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54" name="AutoShape 78"/>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55" name="Rectangle 79"/>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56" name="AutoShape 80"/>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57" name="Line 81"/>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58" name="Line 82"/>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59" name="Rectangle 83"/>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2041" name="Rectangle 84"/>
          <p:cNvSpPr>
            <a:spLocks noChangeArrowheads="1"/>
          </p:cNvSpPr>
          <p:nvPr/>
        </p:nvSpPr>
        <p:spPr bwMode="auto">
          <a:xfrm>
            <a:off x="8175625" y="3654425"/>
            <a:ext cx="447237"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الدعوة</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42042" name="Rectangle 85"/>
          <p:cNvSpPr>
            <a:spLocks noChangeArrowheads="1"/>
          </p:cNvSpPr>
          <p:nvPr/>
        </p:nvSpPr>
        <p:spPr bwMode="auto">
          <a:xfrm>
            <a:off x="8004175" y="3432175"/>
            <a:ext cx="46166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إبراهيم</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03862" name="Line 86"/>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63" name="Line 87"/>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64" name="Line 88"/>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2046" name="Text Box 8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203870" name="Rectangle 9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18</a:t>
            </a:r>
          </a:p>
        </p:txBody>
      </p:sp>
      <p:sp>
        <p:nvSpPr>
          <p:cNvPr id="42048" name="Text Box 95"/>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42049" name="Text Box 108"/>
          <p:cNvSpPr txBox="1">
            <a:spLocks noChangeArrowheads="1"/>
          </p:cNvSpPr>
          <p:nvPr/>
        </p:nvSpPr>
        <p:spPr bwMode="auto">
          <a:xfrm>
            <a:off x="8661400" y="6416675"/>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FFFF"/>
              </a:solidFill>
              <a:latin typeface="Arial" charset="0"/>
            </a:endParaRPr>
          </a:p>
        </p:txBody>
      </p:sp>
      <p:sp>
        <p:nvSpPr>
          <p:cNvPr id="42050" name="Text Box 109"/>
          <p:cNvSpPr txBox="1">
            <a:spLocks noChangeArrowheads="1"/>
          </p:cNvSpPr>
          <p:nvPr/>
        </p:nvSpPr>
        <p:spPr bwMode="auto">
          <a:xfrm>
            <a:off x="8598237" y="6458536"/>
            <a:ext cx="38985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dirty="0">
                <a:solidFill>
                  <a:srgbClr val="FFFFFF"/>
                </a:solidFill>
              </a:rPr>
              <a:t>٢ </a:t>
            </a:r>
          </a:p>
        </p:txBody>
      </p:sp>
      <p:sp>
        <p:nvSpPr>
          <p:cNvPr id="42051" name="Rectangle 110"/>
          <p:cNvSpPr>
            <a:spLocks noChangeArrowheads="1"/>
          </p:cNvSpPr>
          <p:nvPr/>
        </p:nvSpPr>
        <p:spPr bwMode="auto">
          <a:xfrm>
            <a:off x="8186738" y="3832225"/>
            <a:ext cx="928138"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10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أرض. نسل. بركة</a:t>
            </a:r>
            <a:endParaRPr lang="en-US" sz="10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4" name="Rectangle 3">
            <a:extLst>
              <a:ext uri="{FF2B5EF4-FFF2-40B4-BE49-F238E27FC236}">
                <a16:creationId xmlns:a16="http://schemas.microsoft.com/office/drawing/2014/main" id="{2C591724-AB0F-4CB0-87CE-99D525F14F0C}"/>
              </a:ext>
            </a:extLst>
          </p:cNvPr>
          <p:cNvSpPr/>
          <p:nvPr/>
        </p:nvSpPr>
        <p:spPr bwMode="auto">
          <a:xfrm>
            <a:off x="4295144" y="2447613"/>
            <a:ext cx="2770820" cy="1035362"/>
          </a:xfrm>
          <a:prstGeom prst="rect">
            <a:avLst/>
          </a:prstGeom>
          <a:noFill/>
          <a:ln w="9525" cap="flat" cmpd="sng" algn="ctr">
            <a:no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pitchFamily="-107" charset="0"/>
            </a:endParaRPr>
          </a:p>
        </p:txBody>
      </p:sp>
      <p:sp>
        <p:nvSpPr>
          <p:cNvPr id="6" name="Rectangle 5">
            <a:extLst>
              <a:ext uri="{FF2B5EF4-FFF2-40B4-BE49-F238E27FC236}">
                <a16:creationId xmlns:a16="http://schemas.microsoft.com/office/drawing/2014/main" id="{D26CF817-34D0-430B-8AB3-F221E9F0E163}"/>
              </a:ext>
            </a:extLst>
          </p:cNvPr>
          <p:cNvSpPr/>
          <p:nvPr/>
        </p:nvSpPr>
        <p:spPr bwMode="auto">
          <a:xfrm rot="-1080000">
            <a:off x="2583210" y="2977023"/>
            <a:ext cx="4221162" cy="3020322"/>
          </a:xfrm>
          <a:prstGeom prst="rect">
            <a:avLst/>
          </a:prstGeom>
          <a:noFill/>
          <a:ln w="9525" cap="flat" cmpd="sng" algn="ctr">
            <a:no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9600" b="0" i="0" u="none" strike="noStrike" cap="none" normalizeH="0" baseline="0" dirty="0">
                <a:ln>
                  <a:noFill/>
                </a:ln>
                <a:solidFill>
                  <a:srgbClr val="FFFF00"/>
                </a:solidFill>
                <a:effectLst>
                  <a:outerShdw blurRad="38100" dist="38100" dir="2700000" algn="tl">
                    <a:srgbClr val="000000">
                      <a:alpha val="43137"/>
                    </a:srgbClr>
                  </a:outerShdw>
                </a:effectLst>
                <a:latin typeface="Comic Sans MS" pitchFamily="-107" charset="0"/>
              </a:rPr>
              <a:t>هم تركوا</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9600" b="0" i="0" u="none" strike="noStrike" cap="none" normalizeH="0" baseline="0" dirty="0">
                <a:ln>
                  <a:noFill/>
                </a:ln>
                <a:solidFill>
                  <a:srgbClr val="FFFF00"/>
                </a:solidFill>
                <a:effectLst>
                  <a:outerShdw blurRad="38100" dist="38100" dir="2700000" algn="tl">
                    <a:srgbClr val="000000">
                      <a:alpha val="43137"/>
                    </a:srgbClr>
                  </a:outerShdw>
                </a:effectLst>
                <a:latin typeface="Comic Sans MS" pitchFamily="-107" charset="0"/>
              </a:rPr>
              <a:t> في إيمان</a:t>
            </a:r>
            <a:endParaRPr kumimoji="0" lang="en-US" sz="9600" b="0" i="0" u="none" strike="noStrike" cap="none" normalizeH="0" baseline="0" dirty="0">
              <a:ln>
                <a:noFill/>
              </a:ln>
              <a:solidFill>
                <a:srgbClr val="FFFF00"/>
              </a:solidFill>
              <a:effectLst>
                <a:outerShdw blurRad="38100" dist="38100" dir="2700000" algn="tl">
                  <a:srgbClr val="000000">
                    <a:alpha val="43137"/>
                  </a:srgbClr>
                </a:outerShdw>
              </a:effectLst>
              <a:latin typeface="Comic Sans MS" pitchFamily="-107" charset="0"/>
            </a:endParaRPr>
          </a:p>
        </p:txBody>
      </p:sp>
    </p:spTree>
    <p:extLst>
      <p:ext uri="{BB962C8B-B14F-4D97-AF65-F5344CB8AC3E}">
        <p14:creationId xmlns:p14="http://schemas.microsoft.com/office/powerpoint/2010/main" val="34247437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03819"/>
                                        </p:tgtEl>
                                        <p:attrNameLst>
                                          <p:attrName>style.visibility</p:attrName>
                                        </p:attrNameLst>
                                      </p:cBhvr>
                                      <p:to>
                                        <p:strVal val="visible"/>
                                      </p:to>
                                    </p:set>
                                    <p:animEffect transition="in" filter="wipe(right)">
                                      <p:cBhvr>
                                        <p:cTn id="7" dur="500"/>
                                        <p:tgtEl>
                                          <p:spTgt spid="20381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ChangeArrowheads="1"/>
          </p:cNvSpPr>
          <p:nvPr/>
        </p:nvSpPr>
        <p:spPr bwMode="auto">
          <a:xfrm>
            <a:off x="15748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6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6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6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6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67"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68" name="Rectangle 8"/>
          <p:cNvSpPr>
            <a:spLocks noChangeArrowheads="1"/>
          </p:cNvSpPr>
          <p:nvPr/>
        </p:nvSpPr>
        <p:spPr bwMode="auto">
          <a:xfrm>
            <a:off x="4630738" y="2649538"/>
            <a:ext cx="152082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نهر الفرات</a:t>
            </a:r>
            <a:endParaRPr lang="en-US"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20169"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70" name="Rectangle 10"/>
          <p:cNvSpPr>
            <a:spLocks noChangeArrowheads="1"/>
          </p:cNvSpPr>
          <p:nvPr/>
        </p:nvSpPr>
        <p:spPr bwMode="auto">
          <a:xfrm>
            <a:off x="7259638" y="5259388"/>
            <a:ext cx="131127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الخليج الفارسي</a:t>
            </a:r>
            <a:endParaRPr lang="en-US"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20171"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72"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73"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74" name="Rectangle 14"/>
          <p:cNvSpPr>
            <a:spLocks noChangeArrowheads="1"/>
          </p:cNvSpPr>
          <p:nvPr/>
        </p:nvSpPr>
        <p:spPr bwMode="auto">
          <a:xfrm>
            <a:off x="3449638" y="2382838"/>
            <a:ext cx="127317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بحر الجليل</a:t>
            </a:r>
            <a:endParaRPr lang="en-US"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20175"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البحر الأحمر</a:t>
            </a:r>
            <a:endParaRPr lang="en-US"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20176" name="Rectangle 16"/>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البحر المتوسط</a:t>
            </a:r>
            <a:endParaRPr lang="en-US"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20177"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78"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79"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80" name="Rectangle 20"/>
          <p:cNvSpPr>
            <a:spLocks noChangeArrowheads="1"/>
          </p:cNvSpPr>
          <p:nvPr/>
        </p:nvSpPr>
        <p:spPr bwMode="auto">
          <a:xfrm>
            <a:off x="76200" y="304800"/>
            <a:ext cx="2825750"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ar-JO" sz="2400" b="1" dirty="0">
                <a:solidFill>
                  <a:srgbClr val="FFD34A"/>
                </a:solidFill>
                <a:latin typeface="Accordance" panose="00000400000000000000" pitchFamily="2" charset="-78"/>
                <a:ea typeface="Accordance" panose="00000400000000000000" pitchFamily="2" charset="-78"/>
                <a:cs typeface="Accordance" panose="00000400000000000000" pitchFamily="2" charset="-78"/>
              </a:rPr>
              <a:t>تهيئة المسرح</a:t>
            </a:r>
            <a:endParaRPr lang="en-US" sz="2400" b="1" dirty="0">
              <a:solidFill>
                <a:srgbClr val="FFD34A"/>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20181" name="Rectangle 21"/>
          <p:cNvSpPr>
            <a:spLocks noChangeArrowheads="1"/>
          </p:cNvSpPr>
          <p:nvPr/>
        </p:nvSpPr>
        <p:spPr bwMode="auto">
          <a:xfrm>
            <a:off x="2613025" y="3613150"/>
            <a:ext cx="173037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البحر الميت</a:t>
            </a:r>
            <a:endParaRPr lang="en-US"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20182"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83"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84"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85" name="Rectangle 25"/>
          <p:cNvSpPr>
            <a:spLocks noChangeArrowheads="1"/>
          </p:cNvSpPr>
          <p:nvPr/>
        </p:nvSpPr>
        <p:spPr bwMode="auto">
          <a:xfrm>
            <a:off x="6896100" y="43957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sz="1200" b="1" dirty="0">
                <a:solidFill>
                  <a:srgbClr val="EEFF4B"/>
                </a:solidFill>
                <a:latin typeface="Accordance" panose="00000400000000000000" pitchFamily="2" charset="-78"/>
                <a:ea typeface="Accordance" panose="00000400000000000000" pitchFamily="2" charset="-78"/>
                <a:cs typeface="Accordance" panose="00000400000000000000" pitchFamily="2" charset="-78"/>
              </a:rPr>
              <a:t>أور الكلدانيين</a:t>
            </a:r>
            <a:endParaRPr lang="en-US" sz="1200" b="1" dirty="0">
              <a:solidFill>
                <a:srgbClr val="EEFF4B"/>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20186" name="Rectangle 26"/>
          <p:cNvSpPr>
            <a:spLocks noChangeArrowheads="1"/>
          </p:cNvSpPr>
          <p:nvPr/>
        </p:nvSpPr>
        <p:spPr bwMode="auto">
          <a:xfrm>
            <a:off x="5830888" y="2884488"/>
            <a:ext cx="83502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sz="1200" b="1" dirty="0">
                <a:solidFill>
                  <a:srgbClr val="EEFF4B"/>
                </a:solidFill>
                <a:latin typeface="Accordance" panose="00000400000000000000" pitchFamily="2" charset="-78"/>
                <a:ea typeface="Accordance" panose="00000400000000000000" pitchFamily="2" charset="-78"/>
                <a:cs typeface="Accordance" panose="00000400000000000000" pitchFamily="2" charset="-78"/>
              </a:rPr>
              <a:t>بابل</a:t>
            </a:r>
            <a:endParaRPr lang="en-US" sz="1200" b="1" dirty="0">
              <a:solidFill>
                <a:srgbClr val="EEFF4B"/>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20187"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88" name="Rectangle 28"/>
          <p:cNvSpPr>
            <a:spLocks noChangeArrowheads="1"/>
          </p:cNvSpPr>
          <p:nvPr/>
        </p:nvSpPr>
        <p:spPr bwMode="auto">
          <a:xfrm>
            <a:off x="5487988" y="1811338"/>
            <a:ext cx="83502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حاران</a:t>
            </a:r>
            <a:endParaRPr lang="en-US"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20189"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90" name="Rectangle 30"/>
          <p:cNvSpPr>
            <a:spLocks noChangeArrowheads="1"/>
          </p:cNvSpPr>
          <p:nvPr/>
        </p:nvSpPr>
        <p:spPr bwMode="auto">
          <a:xfrm>
            <a:off x="7088188" y="1525588"/>
            <a:ext cx="12922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sz="24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نينوي</a:t>
            </a:r>
            <a:endParaRPr lang="en-US" sz="24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20191"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92"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93" name="Rectangle 33"/>
          <p:cNvSpPr>
            <a:spLocks noChangeArrowheads="1"/>
          </p:cNvSpPr>
          <p:nvPr/>
        </p:nvSpPr>
        <p:spPr bwMode="auto">
          <a:xfrm>
            <a:off x="3065463" y="2568575"/>
            <a:ext cx="43815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800" b="1">
                <a:solidFill>
                  <a:srgbClr val="FFFFFF"/>
                </a:solidFill>
                <a:latin typeface="Times" pitchFamily="-107" charset="0"/>
                <a:ea typeface="ＭＳ Ｐゴシック" charset="0"/>
                <a:cs typeface="ＭＳ Ｐゴシック" charset="0"/>
              </a:rPr>
              <a:t>C</a:t>
            </a:r>
          </a:p>
        </p:txBody>
      </p:sp>
      <p:sp>
        <p:nvSpPr>
          <p:cNvPr id="220194"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95" name="Rectangle 35"/>
          <p:cNvSpPr>
            <a:spLocks noChangeArrowheads="1"/>
          </p:cNvSpPr>
          <p:nvPr/>
        </p:nvSpPr>
        <p:spPr bwMode="auto">
          <a:xfrm>
            <a:off x="2596656" y="3078163"/>
            <a:ext cx="594714"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ar-JO"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أورشليم</a:t>
            </a:r>
            <a:endParaRPr lang="en-US"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20196"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97"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98" name="Rectangle 38"/>
          <p:cNvSpPr>
            <a:spLocks noChangeArrowheads="1"/>
          </p:cNvSpPr>
          <p:nvPr/>
        </p:nvSpPr>
        <p:spPr bwMode="auto">
          <a:xfrm>
            <a:off x="2977457" y="4451350"/>
            <a:ext cx="799898"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ar-JO"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قادش برنيع</a:t>
            </a:r>
            <a:endParaRPr lang="en-US"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20199"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200" name="Rectangle 40"/>
          <p:cNvSpPr>
            <a:spLocks noChangeArrowheads="1"/>
          </p:cNvSpPr>
          <p:nvPr/>
        </p:nvSpPr>
        <p:spPr bwMode="auto">
          <a:xfrm>
            <a:off x="3119742" y="5164138"/>
            <a:ext cx="758220"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ar-JO"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جبل سيناء</a:t>
            </a:r>
            <a:endParaRPr lang="en-US"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20201"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202" name="Rectangle 42"/>
          <p:cNvSpPr>
            <a:spLocks noChangeArrowheads="1"/>
          </p:cNvSpPr>
          <p:nvPr/>
        </p:nvSpPr>
        <p:spPr bwMode="auto">
          <a:xfrm>
            <a:off x="1785433" y="4081463"/>
            <a:ext cx="432810"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ar-JO"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مصر</a:t>
            </a:r>
            <a:endParaRPr lang="en-US"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20203" name="Rectangle 43"/>
          <p:cNvSpPr>
            <a:spLocks noChangeArrowheads="1"/>
          </p:cNvSpPr>
          <p:nvPr/>
        </p:nvSpPr>
        <p:spPr bwMode="auto">
          <a:xfrm>
            <a:off x="3767939" y="3078163"/>
            <a:ext cx="655628"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ar-JO"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جبل نيبو</a:t>
            </a:r>
            <a:endParaRPr lang="en-US"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20204" name="Freeform 44"/>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207" name="Oval 47"/>
          <p:cNvSpPr>
            <a:spLocks noChangeArrowheads="1"/>
          </p:cNvSpPr>
          <p:nvPr/>
        </p:nvSpPr>
        <p:spPr bwMode="auto">
          <a:xfrm>
            <a:off x="5486400" y="2743200"/>
            <a:ext cx="1066800" cy="990600"/>
          </a:xfrm>
          <a:prstGeom prst="ellipse">
            <a:avLst/>
          </a:prstGeom>
          <a:noFill/>
          <a:ln w="57150">
            <a:solidFill>
              <a:srgbClr val="D83104"/>
            </a:solidFill>
            <a:round/>
            <a:headEnd/>
            <a:tailEnd/>
          </a:ln>
          <a:effectLst>
            <a:outerShdw blurRad="63500" dist="109250" dir="213226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208" name="AutoShape 48"/>
          <p:cNvSpPr>
            <a:spLocks noChangeArrowheads="1"/>
          </p:cNvSpPr>
          <p:nvPr/>
        </p:nvSpPr>
        <p:spPr bwMode="auto">
          <a:xfrm rot="7507952">
            <a:off x="6324600" y="1524000"/>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223" name="Text Box 63"/>
          <p:cNvSpPr txBox="1">
            <a:spLocks noChangeArrowheads="1"/>
          </p:cNvSpPr>
          <p:nvPr/>
        </p:nvSpPr>
        <p:spPr bwMode="auto">
          <a:xfrm>
            <a:off x="1579563" y="0"/>
            <a:ext cx="14351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defTabSz="914400" rtl="1" eaLnBrk="0" fontAlgn="base" hangingPunct="0">
              <a:spcBef>
                <a:spcPct val="50000"/>
              </a:spcBef>
              <a:spcAft>
                <a:spcPct val="0"/>
              </a:spcAft>
              <a:defRPr/>
            </a:pPr>
            <a:r>
              <a:rPr lang="ar-JO" sz="1200" b="1" dirty="0">
                <a:solidFill>
                  <a:srgbClr val="FFFFFF"/>
                </a:solidFill>
                <a:latin typeface="Accordance" panose="00000400000000000000" pitchFamily="2" charset="-78"/>
                <a:ea typeface="Accordance" panose="00000400000000000000" pitchFamily="2" charset="-78"/>
                <a:cs typeface="Accordance" panose="00000400000000000000" pitchFamily="2" charset="-78"/>
              </a:rPr>
              <a:t>تك ١١:-٣١-٣٢</a:t>
            </a:r>
            <a:endParaRPr lang="en-US" sz="1200" b="1" dirty="0">
              <a:solidFill>
                <a:srgbClr val="FFFFFF"/>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20225" name="Freeform 65"/>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226" name="AutoShape 66"/>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227" name="Rectangle 67"/>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228" name="AutoShape 68"/>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229" name="Line 69"/>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230" name="Line 70"/>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231" name="Rectangle 71"/>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4086" name="Rectangle 72"/>
          <p:cNvSpPr>
            <a:spLocks noChangeArrowheads="1"/>
          </p:cNvSpPr>
          <p:nvPr/>
        </p:nvSpPr>
        <p:spPr bwMode="auto">
          <a:xfrm>
            <a:off x="8175625" y="3654425"/>
            <a:ext cx="447237"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الدعوة</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44087" name="Rectangle 73"/>
          <p:cNvSpPr>
            <a:spLocks noChangeArrowheads="1"/>
          </p:cNvSpPr>
          <p:nvPr/>
        </p:nvSpPr>
        <p:spPr bwMode="auto">
          <a:xfrm>
            <a:off x="8004175" y="3432175"/>
            <a:ext cx="46166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r" defTabSz="914400" rtl="1"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إبراهيم</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20234" name="Line 7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235" name="Line 7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236" name="Line 7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4091" name="Text Box 7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pic>
        <p:nvPicPr>
          <p:cNvPr id="220245" name="Picture 85"/>
          <p:cNvPicPr>
            <a:picLocks noChangeArrowheads="1"/>
          </p:cNvPicPr>
          <p:nvPr/>
        </p:nvPicPr>
        <p:blipFill>
          <a:blip r:embed="rId3">
            <a:lum bright="18000" contrast="42000"/>
          </a:blip>
          <a:srcRect/>
          <a:stretch>
            <a:fillRect/>
          </a:stretch>
        </p:blipFill>
        <p:spPr bwMode="auto">
          <a:xfrm>
            <a:off x="1153306" y="2358581"/>
            <a:ext cx="4175125" cy="307340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220246" name="Rectangle 8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19</a:t>
            </a:r>
          </a:p>
        </p:txBody>
      </p:sp>
      <p:sp>
        <p:nvSpPr>
          <p:cNvPr id="44094" name="Text Box 87"/>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220248" name="Text Box 88"/>
          <p:cNvSpPr txBox="1">
            <a:spLocks noChangeArrowheads="1"/>
          </p:cNvSpPr>
          <p:nvPr/>
        </p:nvSpPr>
        <p:spPr bwMode="auto">
          <a:xfrm>
            <a:off x="733425" y="4841875"/>
            <a:ext cx="6137275" cy="519113"/>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ar-JO" b="1" dirty="0">
                <a:solidFill>
                  <a:srgbClr val="FFFFFF"/>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مدينة بابل العظيمة</a:t>
            </a:r>
            <a:endParaRPr lang="en-US" b="1" dirty="0">
              <a:solidFill>
                <a:srgbClr val="FFFFFF"/>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p:txBody>
      </p:sp>
      <p:sp>
        <p:nvSpPr>
          <p:cNvPr id="44096" name="Rectangle 89"/>
          <p:cNvSpPr>
            <a:spLocks noChangeArrowheads="1"/>
          </p:cNvSpPr>
          <p:nvPr/>
        </p:nvSpPr>
        <p:spPr bwMode="auto">
          <a:xfrm>
            <a:off x="8186738" y="3832225"/>
            <a:ext cx="928138"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r" defTabSz="914400" rtl="1" eaLnBrk="0" fontAlgn="base" hangingPunct="0">
              <a:spcBef>
                <a:spcPct val="0"/>
              </a:spcBef>
              <a:spcAft>
                <a:spcPct val="0"/>
              </a:spcAft>
            </a:pPr>
            <a:r>
              <a:rPr lang="ar-JO" sz="10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أرض. نسل. بركة</a:t>
            </a:r>
            <a:endParaRPr lang="en-US" sz="10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Tree>
    <p:extLst>
      <p:ext uri="{BB962C8B-B14F-4D97-AF65-F5344CB8AC3E}">
        <p14:creationId xmlns:p14="http://schemas.microsoft.com/office/powerpoint/2010/main" val="11573677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0207"/>
                                        </p:tgtEl>
                                        <p:attrNameLst>
                                          <p:attrName>style.visibility</p:attrName>
                                        </p:attrNameLst>
                                      </p:cBhvr>
                                      <p:to>
                                        <p:strVal val="visible"/>
                                      </p:to>
                                    </p:set>
                                    <p:animEffect transition="in" filter="fade">
                                      <p:cBhvr>
                                        <p:cTn id="7" dur="1000"/>
                                        <p:tgtEl>
                                          <p:spTgt spid="220207"/>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220245"/>
                                        </p:tgtEl>
                                        <p:attrNameLst>
                                          <p:attrName>style.visibility</p:attrName>
                                        </p:attrNameLst>
                                      </p:cBhvr>
                                      <p:to>
                                        <p:strVal val="visible"/>
                                      </p:to>
                                    </p:set>
                                    <p:animEffect transition="in" filter="fade">
                                      <p:cBhvr>
                                        <p:cTn id="11" dur="1000"/>
                                        <p:tgtEl>
                                          <p:spTgt spid="220245"/>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20248"/>
                                        </p:tgtEl>
                                        <p:attrNameLst>
                                          <p:attrName>style.visibility</p:attrName>
                                        </p:attrNameLst>
                                      </p:cBhvr>
                                      <p:to>
                                        <p:strVal val="visible"/>
                                      </p:to>
                                    </p:set>
                                    <p:animEffect transition="in" filter="fade">
                                      <p:cBhvr>
                                        <p:cTn id="15" dur="1000"/>
                                        <p:tgtEl>
                                          <p:spTgt spid="220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207" grpId="0" animBg="1"/>
      <p:bldP spid="220248"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15"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16"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17"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18"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19"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20" name="Rectangle 8"/>
          <p:cNvSpPr>
            <a:spLocks noChangeArrowheads="1"/>
          </p:cNvSpPr>
          <p:nvPr/>
        </p:nvSpPr>
        <p:spPr bwMode="auto">
          <a:xfrm>
            <a:off x="4630738" y="2649538"/>
            <a:ext cx="152082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نهر الفرات</a:t>
            </a:r>
            <a:endParaRPr lang="en-US"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18121"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22" name="Rectangle 10"/>
          <p:cNvSpPr>
            <a:spLocks noChangeArrowheads="1"/>
          </p:cNvSpPr>
          <p:nvPr/>
        </p:nvSpPr>
        <p:spPr bwMode="auto">
          <a:xfrm>
            <a:off x="7259638" y="5259388"/>
            <a:ext cx="131127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الخليج الفارسي</a:t>
            </a:r>
            <a:endParaRPr lang="en-US"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18123"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24"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25"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26" name="Rectangle 14"/>
          <p:cNvSpPr>
            <a:spLocks noChangeArrowheads="1"/>
          </p:cNvSpPr>
          <p:nvPr/>
        </p:nvSpPr>
        <p:spPr bwMode="auto">
          <a:xfrm>
            <a:off x="3449638" y="2382838"/>
            <a:ext cx="127317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بحر الجليل</a:t>
            </a:r>
            <a:endParaRPr lang="en-US"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18127"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البحر الأحمر</a:t>
            </a:r>
            <a:endParaRPr lang="en-US"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18128" name="Rectangle 16"/>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البحر المتوسط</a:t>
            </a:r>
            <a:endParaRPr lang="en-US" sz="24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18129"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30"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31"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32" name="Rectangle 20"/>
          <p:cNvSpPr>
            <a:spLocks noChangeArrowheads="1"/>
          </p:cNvSpPr>
          <p:nvPr/>
        </p:nvSpPr>
        <p:spPr bwMode="auto">
          <a:xfrm>
            <a:off x="76200" y="304800"/>
            <a:ext cx="2825750"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defTabSz="914400" eaLnBrk="0" fontAlgn="base" hangingPunct="0">
              <a:spcBef>
                <a:spcPct val="0"/>
              </a:spcBef>
              <a:spcAft>
                <a:spcPct val="0"/>
              </a:spcAft>
              <a:defRPr/>
            </a:pPr>
            <a:r>
              <a:rPr lang="ar-JO" sz="2400" b="1" dirty="0">
                <a:solidFill>
                  <a:srgbClr val="FFD34A"/>
                </a:solidFill>
                <a:latin typeface="Accordance" panose="00000400000000000000" pitchFamily="2" charset="-78"/>
                <a:ea typeface="Accordance" panose="00000400000000000000" pitchFamily="2" charset="-78"/>
                <a:cs typeface="Accordance" panose="00000400000000000000" pitchFamily="2" charset="-78"/>
              </a:rPr>
              <a:t>تهيئة المسرح</a:t>
            </a:r>
            <a:endParaRPr lang="en-US" sz="2400" b="1" dirty="0">
              <a:solidFill>
                <a:srgbClr val="FFD34A"/>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18133" name="Rectangle 21"/>
          <p:cNvSpPr>
            <a:spLocks noChangeArrowheads="1"/>
          </p:cNvSpPr>
          <p:nvPr/>
        </p:nvSpPr>
        <p:spPr bwMode="auto">
          <a:xfrm>
            <a:off x="2613025" y="3613150"/>
            <a:ext cx="173037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البحر الميت</a:t>
            </a:r>
            <a:endParaRPr lang="en-US"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18134"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36"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37" name="Rectangle 25"/>
          <p:cNvSpPr>
            <a:spLocks noChangeArrowheads="1"/>
          </p:cNvSpPr>
          <p:nvPr/>
        </p:nvSpPr>
        <p:spPr bwMode="auto">
          <a:xfrm>
            <a:off x="6896100" y="43957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أور الكلدانيين</a:t>
            </a:r>
            <a:endParaRPr lang="en-US"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18138" name="Rectangle 26"/>
          <p:cNvSpPr>
            <a:spLocks noChangeArrowheads="1"/>
          </p:cNvSpPr>
          <p:nvPr/>
        </p:nvSpPr>
        <p:spPr bwMode="auto">
          <a:xfrm>
            <a:off x="5830888" y="2884488"/>
            <a:ext cx="83502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بابل</a:t>
            </a:r>
            <a:endParaRPr lang="en-US"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18140" name="Rectangle 28"/>
          <p:cNvSpPr>
            <a:spLocks noChangeArrowheads="1"/>
          </p:cNvSpPr>
          <p:nvPr/>
        </p:nvSpPr>
        <p:spPr bwMode="auto">
          <a:xfrm>
            <a:off x="5413375" y="1676400"/>
            <a:ext cx="83502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sz="1200" b="1" dirty="0">
                <a:solidFill>
                  <a:srgbClr val="EEFF4B"/>
                </a:solidFill>
                <a:latin typeface="Accordance" panose="00000400000000000000" pitchFamily="2" charset="-78"/>
                <a:ea typeface="Accordance" panose="00000400000000000000" pitchFamily="2" charset="-78"/>
                <a:cs typeface="Accordance" panose="00000400000000000000" pitchFamily="2" charset="-78"/>
              </a:rPr>
              <a:t>حاران</a:t>
            </a:r>
            <a:endParaRPr lang="en-US" sz="1200" b="1" dirty="0">
              <a:solidFill>
                <a:srgbClr val="EEFF4B"/>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18142" name="Rectangle 30"/>
          <p:cNvSpPr>
            <a:spLocks noChangeArrowheads="1"/>
          </p:cNvSpPr>
          <p:nvPr/>
        </p:nvSpPr>
        <p:spPr bwMode="auto">
          <a:xfrm>
            <a:off x="7088188" y="1525588"/>
            <a:ext cx="129222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نينوى</a:t>
            </a:r>
            <a:endParaRPr lang="en-US"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18143"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44"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46"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47" name="Rectangle 35"/>
          <p:cNvSpPr>
            <a:spLocks noChangeArrowheads="1"/>
          </p:cNvSpPr>
          <p:nvPr/>
        </p:nvSpPr>
        <p:spPr bwMode="auto">
          <a:xfrm>
            <a:off x="2596656" y="3078163"/>
            <a:ext cx="594714"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ar-JO"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أورشليم</a:t>
            </a:r>
            <a:endParaRPr lang="en-US"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18148"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49"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50" name="Rectangle 38"/>
          <p:cNvSpPr>
            <a:spLocks noChangeArrowheads="1"/>
          </p:cNvSpPr>
          <p:nvPr/>
        </p:nvSpPr>
        <p:spPr bwMode="auto">
          <a:xfrm>
            <a:off x="2977457" y="4451350"/>
            <a:ext cx="799898"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ar-JO"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قادش برنيع</a:t>
            </a:r>
            <a:endParaRPr lang="en-US"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18151"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52" name="Rectangle 40"/>
          <p:cNvSpPr>
            <a:spLocks noChangeArrowheads="1"/>
          </p:cNvSpPr>
          <p:nvPr/>
        </p:nvSpPr>
        <p:spPr bwMode="auto">
          <a:xfrm>
            <a:off x="3119742" y="5164138"/>
            <a:ext cx="758220"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ar-JO"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جبل سيناء</a:t>
            </a:r>
            <a:endParaRPr lang="en-US"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18153"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54" name="Rectangle 42"/>
          <p:cNvSpPr>
            <a:spLocks noChangeArrowheads="1"/>
          </p:cNvSpPr>
          <p:nvPr/>
        </p:nvSpPr>
        <p:spPr bwMode="auto">
          <a:xfrm>
            <a:off x="1785433" y="4081463"/>
            <a:ext cx="432810"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ar-JO"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مصر</a:t>
            </a:r>
            <a:endParaRPr lang="en-US"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18155" name="Rectangle 43"/>
          <p:cNvSpPr>
            <a:spLocks noChangeArrowheads="1"/>
          </p:cNvSpPr>
          <p:nvPr/>
        </p:nvSpPr>
        <p:spPr bwMode="auto">
          <a:xfrm>
            <a:off x="3767939" y="3078163"/>
            <a:ext cx="655628"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ar-JO"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جبل نيبو</a:t>
            </a:r>
            <a:endParaRPr lang="en-US"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18156" name="Freeform 44"/>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61" name="AutoShape 49"/>
          <p:cNvSpPr>
            <a:spLocks noChangeArrowheads="1"/>
          </p:cNvSpPr>
          <p:nvPr/>
        </p:nvSpPr>
        <p:spPr bwMode="auto">
          <a:xfrm rot="7507952">
            <a:off x="5715000" y="342900"/>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64" name="Freeform 52"/>
          <p:cNvSpPr>
            <a:spLocks/>
          </p:cNvSpPr>
          <p:nvPr/>
        </p:nvSpPr>
        <p:spPr bwMode="auto">
          <a:xfrm>
            <a:off x="5441950" y="2066925"/>
            <a:ext cx="349250" cy="1033463"/>
          </a:xfrm>
          <a:custGeom>
            <a:avLst/>
            <a:gdLst/>
            <a:ahLst/>
            <a:cxnLst>
              <a:cxn ang="0">
                <a:pos x="0" y="0"/>
              </a:cxn>
              <a:cxn ang="0">
                <a:pos x="94" y="94"/>
              </a:cxn>
              <a:cxn ang="0">
                <a:pos x="102" y="118"/>
              </a:cxn>
              <a:cxn ang="0">
                <a:pos x="118" y="141"/>
              </a:cxn>
              <a:cxn ang="0">
                <a:pos x="141" y="220"/>
              </a:cxn>
              <a:cxn ang="0">
                <a:pos x="157" y="267"/>
              </a:cxn>
              <a:cxn ang="0">
                <a:pos x="165" y="290"/>
              </a:cxn>
              <a:cxn ang="0">
                <a:pos x="220" y="651"/>
              </a:cxn>
            </a:cxnLst>
            <a:rect l="0" t="0" r="r" b="b"/>
            <a:pathLst>
              <a:path w="220" h="651">
                <a:moveTo>
                  <a:pt x="0" y="0"/>
                </a:moveTo>
                <a:cubicBezTo>
                  <a:pt x="50" y="16"/>
                  <a:pt x="65" y="52"/>
                  <a:pt x="94" y="94"/>
                </a:cubicBezTo>
                <a:cubicBezTo>
                  <a:pt x="96" y="102"/>
                  <a:pt x="98" y="110"/>
                  <a:pt x="102" y="118"/>
                </a:cubicBezTo>
                <a:cubicBezTo>
                  <a:pt x="106" y="126"/>
                  <a:pt x="114" y="132"/>
                  <a:pt x="118" y="141"/>
                </a:cubicBezTo>
                <a:cubicBezTo>
                  <a:pt x="133" y="175"/>
                  <a:pt x="131" y="187"/>
                  <a:pt x="141" y="220"/>
                </a:cubicBezTo>
                <a:cubicBezTo>
                  <a:pt x="145" y="235"/>
                  <a:pt x="151" y="251"/>
                  <a:pt x="157" y="267"/>
                </a:cubicBezTo>
                <a:cubicBezTo>
                  <a:pt x="159" y="274"/>
                  <a:pt x="165" y="290"/>
                  <a:pt x="165" y="290"/>
                </a:cubicBezTo>
                <a:cubicBezTo>
                  <a:pt x="172" y="408"/>
                  <a:pt x="165" y="541"/>
                  <a:pt x="220" y="651"/>
                </a:cubicBezTo>
              </a:path>
            </a:pathLst>
          </a:custGeom>
          <a:noFill/>
          <a:ln w="57150" cap="flat" cmpd="sng">
            <a:solidFill>
              <a:srgbClr val="EEFF4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39"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35"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41" name="Oval 29"/>
          <p:cNvSpPr>
            <a:spLocks noChangeArrowheads="1"/>
          </p:cNvSpPr>
          <p:nvPr/>
        </p:nvSpPr>
        <p:spPr bwMode="auto">
          <a:xfrm>
            <a:off x="5334000" y="198120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65" name="Rectangle 53"/>
          <p:cNvSpPr>
            <a:spLocks noChangeArrowheads="1"/>
          </p:cNvSpPr>
          <p:nvPr/>
        </p:nvSpPr>
        <p:spPr bwMode="auto">
          <a:xfrm>
            <a:off x="3026456" y="2568575"/>
            <a:ext cx="516167"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ar-JO" sz="1200" b="1" dirty="0">
                <a:solidFill>
                  <a:srgbClr val="FFFFFF"/>
                </a:solidFill>
                <a:latin typeface="Accordance" panose="00000400000000000000" pitchFamily="2" charset="-78"/>
                <a:ea typeface="Accordance" panose="00000400000000000000" pitchFamily="2" charset="-78"/>
                <a:cs typeface="Accordance" panose="00000400000000000000" pitchFamily="2" charset="-78"/>
              </a:rPr>
              <a:t>كنعان</a:t>
            </a:r>
            <a:endParaRPr lang="en-US" sz="1200" b="1" dirty="0">
              <a:solidFill>
                <a:srgbClr val="FFFFFF"/>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18166" name="Text Box 54"/>
          <p:cNvSpPr txBox="1">
            <a:spLocks noChangeArrowheads="1"/>
          </p:cNvSpPr>
          <p:nvPr/>
        </p:nvSpPr>
        <p:spPr bwMode="auto">
          <a:xfrm>
            <a:off x="6248400" y="2044700"/>
            <a:ext cx="2692400" cy="95410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defTabSz="914400" rtl="1" eaLnBrk="0" fontAlgn="base" hangingPunct="0">
              <a:spcBef>
                <a:spcPct val="50000"/>
              </a:spcBef>
              <a:spcAft>
                <a:spcPct val="0"/>
              </a:spcAft>
              <a:defRPr/>
            </a:pPr>
            <a:r>
              <a:rPr lang="ar-JO" sz="2800" b="1" dirty="0">
                <a:solidFill>
                  <a:srgbClr val="EEFF4B"/>
                </a:solidFill>
                <a:latin typeface="Accordance" panose="00000400000000000000" pitchFamily="2" charset="-78"/>
                <a:ea typeface="Accordance" panose="00000400000000000000" pitchFamily="2" charset="-78"/>
                <a:cs typeface="Accordance" panose="00000400000000000000" pitchFamily="2" charset="-78"/>
              </a:rPr>
              <a:t>توفي الأب ، تارح العجوز ، في حاران.</a:t>
            </a:r>
            <a:endParaRPr lang="en-US" sz="2800" b="1" dirty="0">
              <a:solidFill>
                <a:srgbClr val="EEFF4B"/>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46127" name="Text Box 70"/>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218183" name="Text Box 71"/>
          <p:cNvSpPr txBox="1">
            <a:spLocks noChangeArrowheads="1"/>
          </p:cNvSpPr>
          <p:nvPr/>
        </p:nvSpPr>
        <p:spPr bwMode="auto">
          <a:xfrm>
            <a:off x="1706563" y="0"/>
            <a:ext cx="1458912"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ar-JO" sz="1200" b="1" dirty="0">
                <a:solidFill>
                  <a:srgbClr val="FFFFFF"/>
                </a:solidFill>
                <a:latin typeface="Accordance" panose="00000400000000000000" pitchFamily="2" charset="-78"/>
                <a:ea typeface="Accordance" panose="00000400000000000000" pitchFamily="2" charset="-78"/>
                <a:cs typeface="Accordance" panose="00000400000000000000" pitchFamily="2" charset="-78"/>
              </a:rPr>
              <a:t>تك 11: ٣١- ٣٢</a:t>
            </a:r>
            <a:endParaRPr lang="en-US" sz="1200" b="1" dirty="0">
              <a:solidFill>
                <a:srgbClr val="FFFFFF"/>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18185" name="Freeform 7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86" name="AutoShape 7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87" name="Rectangle 7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88" name="AutoShape 7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89" name="Line 7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90" name="Line 7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91" name="Rectangle 7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6136" name="Rectangle 80"/>
          <p:cNvSpPr>
            <a:spLocks noChangeArrowheads="1"/>
          </p:cNvSpPr>
          <p:nvPr/>
        </p:nvSpPr>
        <p:spPr bwMode="auto">
          <a:xfrm>
            <a:off x="8175625" y="3654425"/>
            <a:ext cx="447237"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الدعوة</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46137" name="Rectangle 81"/>
          <p:cNvSpPr>
            <a:spLocks noChangeArrowheads="1"/>
          </p:cNvSpPr>
          <p:nvPr/>
        </p:nvSpPr>
        <p:spPr bwMode="auto">
          <a:xfrm>
            <a:off x="8004175" y="3432175"/>
            <a:ext cx="46166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إبراهيم</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18194" name="Line 82"/>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95" name="Line 83"/>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96" name="Line 84"/>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6141" name="Text Box 8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grpSp>
        <p:nvGrpSpPr>
          <p:cNvPr id="2" name="Group 91"/>
          <p:cNvGrpSpPr>
            <a:grpSpLocks/>
          </p:cNvGrpSpPr>
          <p:nvPr/>
        </p:nvGrpSpPr>
        <p:grpSpPr bwMode="auto">
          <a:xfrm>
            <a:off x="855986" y="1931988"/>
            <a:ext cx="4167188" cy="4343400"/>
            <a:chOff x="676" y="1232"/>
            <a:chExt cx="2625" cy="2736"/>
          </a:xfrm>
        </p:grpSpPr>
        <p:pic>
          <p:nvPicPr>
            <p:cNvPr id="218181" name="Picture 69"/>
            <p:cNvPicPr>
              <a:picLocks noChangeAspect="1" noChangeArrowheads="1"/>
            </p:cNvPicPr>
            <p:nvPr/>
          </p:nvPicPr>
          <p:blipFill>
            <a:blip r:embed="rId3">
              <a:lum bright="12000"/>
            </a:blip>
            <a:srcRect/>
            <a:stretch>
              <a:fillRect/>
            </a:stretch>
          </p:blipFill>
          <p:spPr bwMode="auto">
            <a:xfrm>
              <a:off x="720" y="1232"/>
              <a:ext cx="2536" cy="2736"/>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218202" name="Text Box 90"/>
            <p:cNvSpPr txBox="1">
              <a:spLocks noChangeArrowheads="1"/>
            </p:cNvSpPr>
            <p:nvPr/>
          </p:nvSpPr>
          <p:spPr bwMode="auto">
            <a:xfrm>
              <a:off x="676" y="3156"/>
              <a:ext cx="2625" cy="601"/>
            </a:xfrm>
            <a:prstGeom prst="rect">
              <a:avLst/>
            </a:prstGeom>
            <a:noFill/>
            <a:ln w="9525">
              <a:noFill/>
              <a:miter lim="800000"/>
              <a:headEnd/>
              <a:tailEnd/>
            </a:ln>
            <a:effectLst>
              <a:outerShdw blurRad="63500" dist="63500" dir="3187806" algn="ctr" rotWithShape="0">
                <a:schemeClr val="bg2">
                  <a:alpha val="74998"/>
                </a:schemeClr>
              </a:outerShdw>
            </a:effectLst>
          </p:spPr>
          <p:txBody>
            <a:bodyPr>
              <a:spAutoFit/>
              <a:flatTx/>
            </a:bodyPr>
            <a:lstStyle>
              <a:defPPr>
                <a:defRPr lang="en-US"/>
              </a:defPPr>
              <a:lvl1pPr>
                <a:spcBef>
                  <a:spcPct val="50000"/>
                </a:spcBef>
                <a:defRPr b="1">
                  <a:solidFill>
                    <a:schemeClr val="tx1"/>
                  </a:solidFill>
                  <a:effectLst>
                    <a:glow rad="127000">
                      <a:schemeClr val="bg2">
                        <a:alpha val="98000"/>
                      </a:schemeClr>
                    </a:glow>
                  </a:effectLst>
                  <a:ea typeface="MS PGothic" charset="0"/>
                  <a:cs typeface="MS PGothic" charset="0"/>
                </a:defRPr>
              </a:lvl1pPr>
              <a:lvl2pPr marL="742950" indent="-285750">
                <a:defRPr>
                  <a:ea typeface="MS PGothic" charset="0"/>
                  <a:cs typeface="MS PGothic" charset="0"/>
                </a:defRPr>
              </a:lvl2pPr>
              <a:lvl3pPr marL="1143000" indent="-228600">
                <a:defRPr>
                  <a:ea typeface="MS PGothic" charset="0"/>
                  <a:cs typeface="MS PGothic" charset="0"/>
                </a:defRPr>
              </a:lvl3pPr>
              <a:lvl4pPr marL="1600200" indent="-228600">
                <a:defRPr>
                  <a:ea typeface="MS PGothic" charset="0"/>
                  <a:cs typeface="MS PGothic" charset="0"/>
                </a:defRPr>
              </a:lvl4pPr>
              <a:lvl5pPr marL="2057400" indent="-228600">
                <a:defRPr>
                  <a:ea typeface="MS PGothic" charset="0"/>
                  <a:cs typeface="MS PGothic" charset="0"/>
                </a:defRPr>
              </a:lvl5pPr>
              <a:lvl6pPr marL="2514600" indent="-228600" algn="ctr" eaLnBrk="0" fontAlgn="base" hangingPunct="0">
                <a:spcBef>
                  <a:spcPct val="0"/>
                </a:spcBef>
                <a:spcAft>
                  <a:spcPct val="0"/>
                </a:spcAft>
                <a:defRPr>
                  <a:ea typeface="MS PGothic" charset="0"/>
                  <a:cs typeface="MS PGothic" charset="0"/>
                </a:defRPr>
              </a:lvl6pPr>
              <a:lvl7pPr marL="2971800" indent="-228600" algn="ctr" eaLnBrk="0" fontAlgn="base" hangingPunct="0">
                <a:spcBef>
                  <a:spcPct val="0"/>
                </a:spcBef>
                <a:spcAft>
                  <a:spcPct val="0"/>
                </a:spcAft>
                <a:defRPr>
                  <a:ea typeface="MS PGothic" charset="0"/>
                  <a:cs typeface="MS PGothic" charset="0"/>
                </a:defRPr>
              </a:lvl7pPr>
              <a:lvl8pPr marL="3429000" indent="-228600" algn="ctr" eaLnBrk="0" fontAlgn="base" hangingPunct="0">
                <a:spcBef>
                  <a:spcPct val="0"/>
                </a:spcBef>
                <a:spcAft>
                  <a:spcPct val="0"/>
                </a:spcAft>
                <a:defRPr>
                  <a:ea typeface="MS PGothic" charset="0"/>
                  <a:cs typeface="MS PGothic" charset="0"/>
                </a:defRPr>
              </a:lvl8pPr>
              <a:lvl9pPr marL="3886200" indent="-228600" algn="ctr" eaLnBrk="0" fontAlgn="base" hangingPunct="0">
                <a:spcBef>
                  <a:spcPct val="0"/>
                </a:spcBef>
                <a:spcAft>
                  <a:spcPct val="0"/>
                </a:spcAft>
                <a:defRPr>
                  <a:ea typeface="MS PGothic" charset="0"/>
                  <a:cs typeface="MS PGothic" charset="0"/>
                </a:defRPr>
              </a:lvl9pPr>
            </a:lstStyle>
            <a:p>
              <a:pPr algn="ctr" defTabSz="914400" eaLnBrk="0" fontAlgn="base" hangingPunct="0">
                <a:spcAft>
                  <a:spcPct val="0"/>
                </a:spcAft>
                <a:defRPr/>
              </a:pPr>
              <a:r>
                <a:rPr lang="ar-JO" sz="2800" dirty="0">
                  <a:solidFill>
                    <a:srgbClr val="FFFFFF"/>
                  </a:solidFill>
                  <a:effectLst>
                    <a:glow rad="127000">
                      <a:srgbClr val="1A0004">
                        <a:alpha val="98000"/>
                      </a:srgbClr>
                    </a:glow>
                  </a:effectLst>
                  <a:latin typeface="Accordance" panose="00000400000000000000" pitchFamily="2" charset="-78"/>
                  <a:ea typeface="Accordance" panose="00000400000000000000" pitchFamily="2" charset="-78"/>
                  <a:cs typeface="Accordance" panose="00000400000000000000" pitchFamily="2" charset="-78"/>
                </a:rPr>
                <a:t>مدينة حاران "خلية النحل" (تركيا) اليوم</a:t>
              </a:r>
            </a:p>
          </p:txBody>
        </p:sp>
      </p:grpSp>
      <p:sp>
        <p:nvSpPr>
          <p:cNvPr id="218204" name="Rectangle 9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20</a:t>
            </a:r>
          </a:p>
        </p:txBody>
      </p:sp>
      <p:sp>
        <p:nvSpPr>
          <p:cNvPr id="46144" name="Text Box 94"/>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46145" name="Text Box 95"/>
          <p:cNvSpPr txBox="1">
            <a:spLocks noChangeArrowheads="1"/>
          </p:cNvSpPr>
          <p:nvPr/>
        </p:nvSpPr>
        <p:spPr bwMode="auto">
          <a:xfrm>
            <a:off x="8604587" y="6453773"/>
            <a:ext cx="38985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dirty="0">
                <a:solidFill>
                  <a:srgbClr val="FFFFFF"/>
                </a:solidFill>
              </a:rPr>
              <a:t>١ </a:t>
            </a:r>
          </a:p>
        </p:txBody>
      </p:sp>
      <p:sp>
        <p:nvSpPr>
          <p:cNvPr id="218160" name="Oval 48"/>
          <p:cNvSpPr>
            <a:spLocks noChangeArrowheads="1"/>
          </p:cNvSpPr>
          <p:nvPr/>
        </p:nvSpPr>
        <p:spPr bwMode="auto">
          <a:xfrm>
            <a:off x="4999038" y="1517650"/>
            <a:ext cx="1066800" cy="990600"/>
          </a:xfrm>
          <a:prstGeom prst="ellipse">
            <a:avLst/>
          </a:prstGeom>
          <a:noFill/>
          <a:ln w="57150">
            <a:solidFill>
              <a:srgbClr val="D83104"/>
            </a:solidFill>
            <a:round/>
            <a:headEnd/>
            <a:tailEnd/>
          </a:ln>
          <a:effectLst>
            <a:outerShdw blurRad="63500" dist="109250" dir="213226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6147" name="Rectangle 96"/>
          <p:cNvSpPr>
            <a:spLocks noChangeArrowheads="1"/>
          </p:cNvSpPr>
          <p:nvPr/>
        </p:nvSpPr>
        <p:spPr bwMode="auto">
          <a:xfrm>
            <a:off x="8001259" y="3848510"/>
            <a:ext cx="1133323"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defTabSz="914400" eaLnBrk="0" fontAlgn="base" hangingPunct="0">
              <a:spcBef>
                <a:spcPct val="0"/>
              </a:spcBef>
              <a:spcAft>
                <a:spcPct val="0"/>
              </a:spcAft>
            </a:pPr>
            <a:r>
              <a:rPr lang="ar-JO" sz="10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الأرض. النسل. البركة</a:t>
            </a:r>
            <a:endParaRPr lang="en-US" sz="10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Tree>
    <p:extLst>
      <p:ext uri="{BB962C8B-B14F-4D97-AF65-F5344CB8AC3E}">
        <p14:creationId xmlns:p14="http://schemas.microsoft.com/office/powerpoint/2010/main" val="12386173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218164"/>
                                        </p:tgtEl>
                                        <p:attrNameLst>
                                          <p:attrName>style.visibility</p:attrName>
                                        </p:attrNameLst>
                                      </p:cBhvr>
                                      <p:to>
                                        <p:strVal val="visible"/>
                                      </p:to>
                                    </p:set>
                                    <p:animEffect transition="in" filter="wipe(right)">
                                      <p:cBhvr>
                                        <p:cTn id="7" dur="500"/>
                                        <p:tgtEl>
                                          <p:spTgt spid="218164"/>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8166"/>
                                        </p:tgtEl>
                                        <p:attrNameLst>
                                          <p:attrName>style.visibility</p:attrName>
                                        </p:attrNameLst>
                                      </p:cBhvr>
                                      <p:to>
                                        <p:strVal val="visible"/>
                                      </p:to>
                                    </p:set>
                                    <p:animEffect transition="in" filter="fade">
                                      <p:cBhvr>
                                        <p:cTn id="11" dur="1000"/>
                                        <p:tgtEl>
                                          <p:spTgt spid="21816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66"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187"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18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189"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190"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191"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192" name="Rectangle 8"/>
          <p:cNvSpPr>
            <a:spLocks noChangeArrowheads="1"/>
          </p:cNvSpPr>
          <p:nvPr/>
        </p:nvSpPr>
        <p:spPr bwMode="auto">
          <a:xfrm>
            <a:off x="4630738" y="2649538"/>
            <a:ext cx="152082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نهر الفرات</a:t>
            </a:r>
            <a:endParaRPr lang="en-US"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21193"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194" name="Rectangle 10"/>
          <p:cNvSpPr>
            <a:spLocks noChangeArrowheads="1"/>
          </p:cNvSpPr>
          <p:nvPr/>
        </p:nvSpPr>
        <p:spPr bwMode="auto">
          <a:xfrm>
            <a:off x="7259638" y="5259388"/>
            <a:ext cx="131127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الخليجج الفارسي</a:t>
            </a:r>
            <a:endParaRPr lang="en-US"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21195"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196"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197"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198" name="Rectangle 14"/>
          <p:cNvSpPr>
            <a:spLocks noChangeArrowheads="1"/>
          </p:cNvSpPr>
          <p:nvPr/>
        </p:nvSpPr>
        <p:spPr bwMode="auto">
          <a:xfrm>
            <a:off x="3449638" y="2382838"/>
            <a:ext cx="127317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بحر الجليل</a:t>
            </a:r>
            <a:endParaRPr lang="en-US"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21199"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البحر الأحمر</a:t>
            </a:r>
            <a:endParaRPr lang="en-US"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21200" name="Rectangle 16"/>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البحر المتوسط</a:t>
            </a:r>
            <a:endParaRPr lang="en-US"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21201"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02"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03"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04" name="Rectangle 20"/>
          <p:cNvSpPr>
            <a:spLocks noChangeArrowheads="1"/>
          </p:cNvSpPr>
          <p:nvPr/>
        </p:nvSpPr>
        <p:spPr bwMode="auto">
          <a:xfrm>
            <a:off x="76200" y="304800"/>
            <a:ext cx="2825750"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ar-JO" sz="2400" b="1" dirty="0">
                <a:solidFill>
                  <a:srgbClr val="FFD34A"/>
                </a:solidFill>
                <a:latin typeface="Accordance" panose="00000400000000000000" pitchFamily="2" charset="-78"/>
                <a:ea typeface="Accordance" panose="00000400000000000000" pitchFamily="2" charset="-78"/>
                <a:cs typeface="Accordance" panose="00000400000000000000" pitchFamily="2" charset="-78"/>
              </a:rPr>
              <a:t>تهيئة المسرح</a:t>
            </a:r>
            <a:endParaRPr lang="en-US" sz="2400" b="1" dirty="0">
              <a:solidFill>
                <a:srgbClr val="FFD34A"/>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21205" name="Rectangle 21"/>
          <p:cNvSpPr>
            <a:spLocks noChangeArrowheads="1"/>
          </p:cNvSpPr>
          <p:nvPr/>
        </p:nvSpPr>
        <p:spPr bwMode="auto">
          <a:xfrm>
            <a:off x="2613025" y="3613150"/>
            <a:ext cx="173037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البحر الميت</a:t>
            </a:r>
            <a:endParaRPr lang="en-US"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2120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08"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09" name="Rectangle 25"/>
          <p:cNvSpPr>
            <a:spLocks noChangeArrowheads="1"/>
          </p:cNvSpPr>
          <p:nvPr/>
        </p:nvSpPr>
        <p:spPr bwMode="auto">
          <a:xfrm>
            <a:off x="6896100" y="43957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أور الكلدانيين</a:t>
            </a:r>
            <a:endParaRPr lang="en-US"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21210" name="Rectangle 26"/>
          <p:cNvSpPr>
            <a:spLocks noChangeArrowheads="1"/>
          </p:cNvSpPr>
          <p:nvPr/>
        </p:nvSpPr>
        <p:spPr bwMode="auto">
          <a:xfrm>
            <a:off x="5830888" y="2884488"/>
            <a:ext cx="83502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بابل</a:t>
            </a:r>
            <a:endParaRPr lang="en-US"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21212" name="Rectangle 28"/>
          <p:cNvSpPr>
            <a:spLocks noChangeArrowheads="1"/>
          </p:cNvSpPr>
          <p:nvPr/>
        </p:nvSpPr>
        <p:spPr bwMode="auto">
          <a:xfrm>
            <a:off x="5487988" y="1811338"/>
            <a:ext cx="83502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حاران</a:t>
            </a:r>
            <a:endParaRPr lang="en-US"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21214" name="Rectangle 30"/>
          <p:cNvSpPr>
            <a:spLocks noChangeArrowheads="1"/>
          </p:cNvSpPr>
          <p:nvPr/>
        </p:nvSpPr>
        <p:spPr bwMode="auto">
          <a:xfrm>
            <a:off x="7088188" y="1525588"/>
            <a:ext cx="129222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نينوي</a:t>
            </a:r>
            <a:endParaRPr lang="en-US"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21215"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17" name="Rectangle 33"/>
          <p:cNvSpPr>
            <a:spLocks noChangeArrowheads="1"/>
          </p:cNvSpPr>
          <p:nvPr/>
        </p:nvSpPr>
        <p:spPr bwMode="auto">
          <a:xfrm>
            <a:off x="2974317" y="2568575"/>
            <a:ext cx="628376" cy="335989"/>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ar-JO" sz="1600" b="1" dirty="0">
                <a:solidFill>
                  <a:srgbClr val="EEFF4B"/>
                </a:solidFill>
                <a:latin typeface="Accordance" panose="00000400000000000000" pitchFamily="2" charset="-78"/>
                <a:ea typeface="Accordance" panose="00000400000000000000" pitchFamily="2" charset="-78"/>
                <a:cs typeface="Accordance" panose="00000400000000000000" pitchFamily="2" charset="-78"/>
              </a:rPr>
              <a:t>كنعان</a:t>
            </a:r>
            <a:endParaRPr lang="en-US" sz="1600" b="1" dirty="0">
              <a:solidFill>
                <a:srgbClr val="EEFF4B"/>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21218"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19" name="Rectangle 35"/>
          <p:cNvSpPr>
            <a:spLocks noChangeArrowheads="1"/>
          </p:cNvSpPr>
          <p:nvPr/>
        </p:nvSpPr>
        <p:spPr bwMode="auto">
          <a:xfrm>
            <a:off x="2596655" y="3078163"/>
            <a:ext cx="594714"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ar-JO"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أورشليم</a:t>
            </a:r>
            <a:endParaRPr lang="en-US"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21220"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21"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22" name="Rectangle 38"/>
          <p:cNvSpPr>
            <a:spLocks noChangeArrowheads="1"/>
          </p:cNvSpPr>
          <p:nvPr/>
        </p:nvSpPr>
        <p:spPr bwMode="auto">
          <a:xfrm>
            <a:off x="2977457" y="4451350"/>
            <a:ext cx="799898"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ar-JO"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قادش برنيع</a:t>
            </a:r>
            <a:endParaRPr lang="en-US"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21223"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24" name="Rectangle 40"/>
          <p:cNvSpPr>
            <a:spLocks noChangeArrowheads="1"/>
          </p:cNvSpPr>
          <p:nvPr/>
        </p:nvSpPr>
        <p:spPr bwMode="auto">
          <a:xfrm>
            <a:off x="3119742" y="5164138"/>
            <a:ext cx="758220"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ar-JO"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جبل سيناء</a:t>
            </a:r>
            <a:endParaRPr lang="en-US"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21225"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26" name="Rectangle 42"/>
          <p:cNvSpPr>
            <a:spLocks noChangeArrowheads="1"/>
          </p:cNvSpPr>
          <p:nvPr/>
        </p:nvSpPr>
        <p:spPr bwMode="auto">
          <a:xfrm>
            <a:off x="1785433" y="4081463"/>
            <a:ext cx="432810"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ar-JO"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مصر</a:t>
            </a:r>
            <a:endParaRPr lang="en-US"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21227"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MN</a:t>
            </a:r>
          </a:p>
        </p:txBody>
      </p:sp>
      <p:sp>
        <p:nvSpPr>
          <p:cNvPr id="221228" name="Freeform 44"/>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30" name="Oval 46"/>
          <p:cNvSpPr>
            <a:spLocks noChangeArrowheads="1"/>
          </p:cNvSpPr>
          <p:nvPr/>
        </p:nvSpPr>
        <p:spPr bwMode="auto">
          <a:xfrm rot="1500000">
            <a:off x="2514600" y="1600200"/>
            <a:ext cx="1066800" cy="2692400"/>
          </a:xfrm>
          <a:prstGeom prst="ellipse">
            <a:avLst/>
          </a:prstGeom>
          <a:noFill/>
          <a:ln w="76200">
            <a:solidFill>
              <a:srgbClr val="D83104"/>
            </a:solidFill>
            <a:round/>
            <a:headEnd/>
            <a:tailEnd/>
          </a:ln>
          <a:effectLst>
            <a:outerShdw blurRad="63500" dist="81320" dir="2319588"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31" name="AutoShape 47"/>
          <p:cNvSpPr>
            <a:spLocks noChangeArrowheads="1"/>
          </p:cNvSpPr>
          <p:nvPr/>
        </p:nvSpPr>
        <p:spPr bwMode="auto">
          <a:xfrm rot="12354535">
            <a:off x="3505200" y="2743200"/>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32" name="Freeform 48"/>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33" name="Freeform 49"/>
          <p:cNvSpPr>
            <a:spLocks/>
          </p:cNvSpPr>
          <p:nvPr/>
        </p:nvSpPr>
        <p:spPr bwMode="auto">
          <a:xfrm>
            <a:off x="5441950" y="2066925"/>
            <a:ext cx="349250" cy="1033463"/>
          </a:xfrm>
          <a:custGeom>
            <a:avLst/>
            <a:gdLst/>
            <a:ahLst/>
            <a:cxnLst>
              <a:cxn ang="0">
                <a:pos x="0" y="0"/>
              </a:cxn>
              <a:cxn ang="0">
                <a:pos x="94" y="94"/>
              </a:cxn>
              <a:cxn ang="0">
                <a:pos x="102" y="118"/>
              </a:cxn>
              <a:cxn ang="0">
                <a:pos x="118" y="141"/>
              </a:cxn>
              <a:cxn ang="0">
                <a:pos x="141" y="220"/>
              </a:cxn>
              <a:cxn ang="0">
                <a:pos x="157" y="267"/>
              </a:cxn>
              <a:cxn ang="0">
                <a:pos x="165" y="290"/>
              </a:cxn>
              <a:cxn ang="0">
                <a:pos x="220" y="651"/>
              </a:cxn>
            </a:cxnLst>
            <a:rect l="0" t="0" r="r" b="b"/>
            <a:pathLst>
              <a:path w="220" h="651">
                <a:moveTo>
                  <a:pt x="0" y="0"/>
                </a:moveTo>
                <a:cubicBezTo>
                  <a:pt x="50" y="16"/>
                  <a:pt x="65" y="52"/>
                  <a:pt x="94" y="94"/>
                </a:cubicBezTo>
                <a:cubicBezTo>
                  <a:pt x="96" y="102"/>
                  <a:pt x="98" y="110"/>
                  <a:pt x="102" y="118"/>
                </a:cubicBezTo>
                <a:cubicBezTo>
                  <a:pt x="106" y="126"/>
                  <a:pt x="114" y="132"/>
                  <a:pt x="118" y="141"/>
                </a:cubicBezTo>
                <a:cubicBezTo>
                  <a:pt x="133" y="175"/>
                  <a:pt x="131" y="187"/>
                  <a:pt x="141" y="220"/>
                </a:cubicBezTo>
                <a:cubicBezTo>
                  <a:pt x="145" y="235"/>
                  <a:pt x="151" y="251"/>
                  <a:pt x="157" y="267"/>
                </a:cubicBezTo>
                <a:cubicBezTo>
                  <a:pt x="159" y="274"/>
                  <a:pt x="165" y="290"/>
                  <a:pt x="165" y="290"/>
                </a:cubicBezTo>
                <a:cubicBezTo>
                  <a:pt x="172" y="408"/>
                  <a:pt x="165" y="541"/>
                  <a:pt x="220" y="651"/>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37" name="Freeform 53"/>
          <p:cNvSpPr>
            <a:spLocks/>
          </p:cNvSpPr>
          <p:nvPr/>
        </p:nvSpPr>
        <p:spPr bwMode="auto">
          <a:xfrm>
            <a:off x="2987675" y="2003425"/>
            <a:ext cx="2354263" cy="773113"/>
          </a:xfrm>
          <a:custGeom>
            <a:avLst/>
            <a:gdLst/>
            <a:ahLst/>
            <a:cxnLst>
              <a:cxn ang="0">
                <a:pos x="0" y="487"/>
              </a:cxn>
              <a:cxn ang="0">
                <a:pos x="40" y="432"/>
              </a:cxn>
              <a:cxn ang="0">
                <a:pos x="63" y="409"/>
              </a:cxn>
              <a:cxn ang="0">
                <a:pos x="330" y="150"/>
              </a:cxn>
              <a:cxn ang="0">
                <a:pos x="495" y="87"/>
              </a:cxn>
              <a:cxn ang="0">
                <a:pos x="1020" y="17"/>
              </a:cxn>
              <a:cxn ang="0">
                <a:pos x="1310" y="17"/>
              </a:cxn>
              <a:cxn ang="0">
                <a:pos x="1444" y="32"/>
              </a:cxn>
              <a:cxn ang="0">
                <a:pos x="1483" y="40"/>
              </a:cxn>
            </a:cxnLst>
            <a:rect l="0" t="0" r="r" b="b"/>
            <a:pathLst>
              <a:path w="1483" h="487">
                <a:moveTo>
                  <a:pt x="0" y="487"/>
                </a:moveTo>
                <a:cubicBezTo>
                  <a:pt x="13" y="468"/>
                  <a:pt x="23" y="448"/>
                  <a:pt x="40" y="432"/>
                </a:cubicBezTo>
                <a:cubicBezTo>
                  <a:pt x="47" y="424"/>
                  <a:pt x="56" y="417"/>
                  <a:pt x="63" y="409"/>
                </a:cubicBezTo>
                <a:cubicBezTo>
                  <a:pt x="137" y="313"/>
                  <a:pt x="207" y="190"/>
                  <a:pt x="330" y="150"/>
                </a:cubicBezTo>
                <a:cubicBezTo>
                  <a:pt x="373" y="119"/>
                  <a:pt x="443" y="100"/>
                  <a:pt x="495" y="87"/>
                </a:cubicBezTo>
                <a:cubicBezTo>
                  <a:pt x="668" y="42"/>
                  <a:pt x="840" y="25"/>
                  <a:pt x="1020" y="17"/>
                </a:cubicBezTo>
                <a:cubicBezTo>
                  <a:pt x="1152" y="0"/>
                  <a:pt x="1082" y="5"/>
                  <a:pt x="1310" y="17"/>
                </a:cubicBezTo>
                <a:cubicBezTo>
                  <a:pt x="1333" y="18"/>
                  <a:pt x="1418" y="28"/>
                  <a:pt x="1444" y="32"/>
                </a:cubicBezTo>
                <a:cubicBezTo>
                  <a:pt x="1457" y="34"/>
                  <a:pt x="1483" y="40"/>
                  <a:pt x="1483" y="40"/>
                </a:cubicBezTo>
              </a:path>
            </a:pathLst>
          </a:custGeom>
          <a:noFill/>
          <a:ln w="57150" cap="flat" cmpd="sng">
            <a:solidFill>
              <a:srgbClr val="EEFF4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13" name="Oval 29"/>
          <p:cNvSpPr>
            <a:spLocks noChangeArrowheads="1"/>
          </p:cNvSpPr>
          <p:nvPr/>
        </p:nvSpPr>
        <p:spPr bwMode="auto">
          <a:xfrm>
            <a:off x="5292725" y="198120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11"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07"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16"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8177" name="Text Box 67"/>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221252" name="Text Box 68"/>
          <p:cNvSpPr txBox="1">
            <a:spLocks noChangeArrowheads="1"/>
          </p:cNvSpPr>
          <p:nvPr/>
        </p:nvSpPr>
        <p:spPr bwMode="auto">
          <a:xfrm>
            <a:off x="1779588" y="0"/>
            <a:ext cx="1617662"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ar-JO" sz="1200" b="1" dirty="0">
                <a:solidFill>
                  <a:srgbClr val="FFFFFF"/>
                </a:solidFill>
                <a:latin typeface="Accordance" panose="00000400000000000000" pitchFamily="2" charset="-78"/>
                <a:ea typeface="Accordance" panose="00000400000000000000" pitchFamily="2" charset="-78"/>
                <a:cs typeface="Accordance" panose="00000400000000000000" pitchFamily="2" charset="-78"/>
              </a:rPr>
              <a:t>تك ١٢: ٥</a:t>
            </a:r>
            <a:endParaRPr lang="en-US" sz="1200" b="1" dirty="0">
              <a:solidFill>
                <a:srgbClr val="FFFFFF"/>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21253" name="Freeform 69"/>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54" name="AutoShape 70"/>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55" name="Rectangle 71"/>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56" name="AutoShape 72"/>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57" name="Line 73"/>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58" name="Line 74"/>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59" name="Rectangle 75"/>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8186" name="Rectangle 76"/>
          <p:cNvSpPr>
            <a:spLocks noChangeArrowheads="1"/>
          </p:cNvSpPr>
          <p:nvPr/>
        </p:nvSpPr>
        <p:spPr bwMode="auto">
          <a:xfrm>
            <a:off x="8175625" y="3654425"/>
            <a:ext cx="447237"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ct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الدعوة</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48187" name="Rectangle 77"/>
          <p:cNvSpPr>
            <a:spLocks noChangeArrowheads="1"/>
          </p:cNvSpPr>
          <p:nvPr/>
        </p:nvSpPr>
        <p:spPr bwMode="auto">
          <a:xfrm>
            <a:off x="8004175" y="3432175"/>
            <a:ext cx="46166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إبراهيم</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21262" name="Line 78"/>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63" name="Line 79"/>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64" name="Line 80"/>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8191" name="Text Box 8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221270" name="Rectangle 8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21</a:t>
            </a:r>
          </a:p>
        </p:txBody>
      </p:sp>
      <p:sp>
        <p:nvSpPr>
          <p:cNvPr id="48193" name="Text Box 87"/>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48194" name="Rectangle 88"/>
          <p:cNvSpPr>
            <a:spLocks noChangeArrowheads="1"/>
          </p:cNvSpPr>
          <p:nvPr/>
        </p:nvSpPr>
        <p:spPr bwMode="auto">
          <a:xfrm>
            <a:off x="7829550" y="3832224"/>
            <a:ext cx="1407440"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defTabSz="914400" rtl="1" eaLnBrk="0" fontAlgn="base" hangingPunct="0">
              <a:spcBef>
                <a:spcPct val="0"/>
              </a:spcBef>
              <a:spcAft>
                <a:spcPct val="0"/>
              </a:spcAft>
            </a:pPr>
            <a:r>
              <a:rPr lang="ar-JO" sz="1000" b="1" dirty="0">
                <a:solidFill>
                  <a:srgbClr val="000000"/>
                </a:solidFill>
                <a:latin typeface="Helvetica" charset="0"/>
                <a:ea typeface="ＭＳ Ｐゴシック" charset="0"/>
                <a:cs typeface="Accordance" panose="00000400000000000000" pitchFamily="2" charset="-78"/>
              </a:rPr>
              <a:t>الأرض. النسل. البركة</a:t>
            </a:r>
            <a:endParaRPr lang="en-US" sz="1000" b="1" dirty="0">
              <a:solidFill>
                <a:srgbClr val="000000"/>
              </a:solidFill>
              <a:latin typeface="Helvetica" charset="0"/>
              <a:ea typeface="ＭＳ Ｐゴシック" charset="0"/>
              <a:cs typeface="Accordance" panose="00000400000000000000" pitchFamily="2" charset="-78"/>
            </a:endParaRPr>
          </a:p>
        </p:txBody>
      </p:sp>
    </p:spTree>
    <p:extLst>
      <p:ext uri="{BB962C8B-B14F-4D97-AF65-F5344CB8AC3E}">
        <p14:creationId xmlns:p14="http://schemas.microsoft.com/office/powerpoint/2010/main" val="41513204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221237"/>
                                        </p:tgtEl>
                                        <p:attrNameLst>
                                          <p:attrName>style.visibility</p:attrName>
                                        </p:attrNameLst>
                                      </p:cBhvr>
                                      <p:to>
                                        <p:strVal val="visible"/>
                                      </p:to>
                                    </p:set>
                                    <p:animEffect transition="in" filter="wipe(right)">
                                      <p:cBhvr>
                                        <p:cTn id="7" dur="500"/>
                                        <p:tgtEl>
                                          <p:spTgt spid="221237"/>
                                        </p:tgtEl>
                                      </p:cBhvr>
                                    </p:animEffect>
                                  </p:childTnLst>
                                </p:cTn>
                              </p:par>
                            </p:childTnLst>
                          </p:cTn>
                        </p:par>
                        <p:par>
                          <p:cTn id="8" fill="hold" nodeType="afterGroup">
                            <p:stCondLst>
                              <p:cond delay="500"/>
                            </p:stCondLst>
                            <p:childTnLst>
                              <p:par>
                                <p:cTn id="9" presetID="9" presetClass="entr" presetSubtype="0" fill="hold" grpId="0" nodeType="afterEffect">
                                  <p:stCondLst>
                                    <p:cond delay="1000"/>
                                  </p:stCondLst>
                                  <p:childTnLst>
                                    <p:set>
                                      <p:cBhvr>
                                        <p:cTn id="10" dur="1" fill="hold">
                                          <p:stCondLst>
                                            <p:cond delay="0"/>
                                          </p:stCondLst>
                                        </p:cTn>
                                        <p:tgtEl>
                                          <p:spTgt spid="221230"/>
                                        </p:tgtEl>
                                        <p:attrNameLst>
                                          <p:attrName>style.visibility</p:attrName>
                                        </p:attrNameLst>
                                      </p:cBhvr>
                                      <p:to>
                                        <p:strVal val="visible"/>
                                      </p:to>
                                    </p:set>
                                    <p:animEffect transition="in" filter="dissolve">
                                      <p:cBhvr>
                                        <p:cTn id="11" dur="500"/>
                                        <p:tgtEl>
                                          <p:spTgt spid="221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23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73213" y="509588"/>
            <a:ext cx="7015162" cy="5688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5779" name="Rectangle 3"/>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0179" name="Text Box 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715781" name="Text Box 5"/>
          <p:cNvSpPr txBox="1">
            <a:spLocks noChangeArrowheads="1"/>
          </p:cNvSpPr>
          <p:nvPr/>
        </p:nvSpPr>
        <p:spPr bwMode="auto">
          <a:xfrm>
            <a:off x="1501775" y="938213"/>
            <a:ext cx="7010400" cy="3539430"/>
          </a:xfrm>
          <a:prstGeom prst="rect">
            <a:avLst/>
          </a:prstGeom>
          <a:noFill/>
          <a:ln w="762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ar-JO" sz="3200" b="1" dirty="0">
                <a:solidFill>
                  <a:srgbClr val="FFFFFF"/>
                </a:solidFill>
                <a:effectLst>
                  <a:glow rad="165100">
                    <a:srgbClr val="1A0004"/>
                  </a:glow>
                </a:effectLst>
                <a:latin typeface="Accordance" panose="00000400000000000000" pitchFamily="2" charset="-78"/>
                <a:ea typeface="Accordance" panose="00000400000000000000" pitchFamily="2" charset="-78"/>
                <a:cs typeface="Accordance" panose="00000400000000000000" pitchFamily="2" charset="-78"/>
              </a:rPr>
              <a:t>عندما دخل إبراهيم الأرض ...  </a:t>
            </a:r>
          </a:p>
          <a:p>
            <a:pPr algn="ctr" defTabSz="914400" eaLnBrk="0" fontAlgn="base" hangingPunct="0">
              <a:spcBef>
                <a:spcPct val="50000"/>
              </a:spcBef>
              <a:spcAft>
                <a:spcPct val="0"/>
              </a:spcAft>
              <a:defRPr/>
            </a:pPr>
            <a:r>
              <a:rPr lang="ar-JO" sz="3200" b="1" dirty="0">
                <a:solidFill>
                  <a:srgbClr val="FFFFFF"/>
                </a:solidFill>
                <a:effectLst>
                  <a:glow rad="165100">
                    <a:srgbClr val="1A0004"/>
                  </a:glow>
                </a:effectLst>
                <a:latin typeface="Accordance" panose="00000400000000000000" pitchFamily="2" charset="-78"/>
                <a:ea typeface="Accordance" panose="00000400000000000000" pitchFamily="2" charset="-78"/>
                <a:cs typeface="Accordance" panose="00000400000000000000" pitchFamily="2" charset="-78"/>
              </a:rPr>
              <a:t>كان يبلغ من العمر          ٧٥  عامًا بالفعل ...</a:t>
            </a:r>
            <a:endParaRPr lang="en-US" sz="3200" b="1" dirty="0">
              <a:solidFill>
                <a:srgbClr val="FFFFFF"/>
              </a:solidFill>
              <a:effectLst>
                <a:glow rad="165100">
                  <a:srgbClr val="1A0004"/>
                </a:glow>
              </a:effectLst>
            </a:endParaRPr>
          </a:p>
          <a:p>
            <a:pPr algn="ctr" defTabSz="914400" eaLnBrk="0" fontAlgn="base" hangingPunct="0">
              <a:spcBef>
                <a:spcPct val="50000"/>
              </a:spcBef>
              <a:spcAft>
                <a:spcPct val="0"/>
              </a:spcAft>
              <a:defRPr/>
            </a:pPr>
            <a:endParaRPr lang="en-US" sz="3200" b="1" dirty="0">
              <a:solidFill>
                <a:srgbClr val="FFFFFF"/>
              </a:solidFill>
              <a:effectLst>
                <a:glow rad="165100">
                  <a:srgbClr val="1A0004"/>
                </a:glow>
              </a:effectLst>
            </a:endParaRPr>
          </a:p>
          <a:p>
            <a:pPr algn="ctr" defTabSz="914400" eaLnBrk="0" fontAlgn="base" hangingPunct="0">
              <a:spcBef>
                <a:spcPct val="50000"/>
              </a:spcBef>
              <a:spcAft>
                <a:spcPct val="0"/>
              </a:spcAft>
              <a:defRPr/>
            </a:pPr>
            <a:r>
              <a:rPr lang="ar-JO" sz="3200" b="1" dirty="0">
                <a:solidFill>
                  <a:srgbClr val="FFFFFF"/>
                </a:solidFill>
                <a:effectLst>
                  <a:glow rad="165100">
                    <a:srgbClr val="1A0004"/>
                  </a:glow>
                </a:effectLst>
                <a:latin typeface="Accordance" panose="00000400000000000000" pitchFamily="2" charset="-78"/>
                <a:ea typeface="Accordance" panose="00000400000000000000" pitchFamily="2" charset="-78"/>
                <a:cs typeface="Accordance" panose="00000400000000000000" pitchFamily="2" charset="-78"/>
              </a:rPr>
              <a:t>تبلغ زوجته سارة ٦٥ عامًا.</a:t>
            </a:r>
          </a:p>
          <a:p>
            <a:pPr algn="ctr" defTabSz="914400" eaLnBrk="0" fontAlgn="base" hangingPunct="0">
              <a:spcBef>
                <a:spcPct val="50000"/>
              </a:spcBef>
              <a:spcAft>
                <a:spcPct val="0"/>
              </a:spcAft>
              <a:defRPr/>
            </a:pPr>
            <a:r>
              <a:rPr lang="ar-JO" sz="3200" b="1" dirty="0">
                <a:solidFill>
                  <a:srgbClr val="FFFFFF"/>
                </a:solidFill>
                <a:effectLst>
                  <a:glow rad="165100">
                    <a:srgbClr val="1A0004"/>
                  </a:glow>
                </a:effectLst>
                <a:latin typeface="Accordance" panose="00000400000000000000" pitchFamily="2" charset="-78"/>
                <a:ea typeface="Accordance" panose="00000400000000000000" pitchFamily="2" charset="-78"/>
                <a:cs typeface="Accordance" panose="00000400000000000000" pitchFamily="2" charset="-78"/>
              </a:rPr>
              <a:t>و مع ذلك ... وُعد بالأطفال</a:t>
            </a:r>
            <a:r>
              <a:rPr lang="en-US" sz="3200" b="1" dirty="0">
                <a:solidFill>
                  <a:srgbClr val="FFFFFF"/>
                </a:solidFill>
                <a:effectLst>
                  <a:glow rad="165100">
                    <a:srgbClr val="1A0004"/>
                  </a:glow>
                </a:effectLst>
              </a:rPr>
              <a:t>!</a:t>
            </a:r>
            <a:endParaRPr lang="en-US" sz="3200" b="1" dirty="0">
              <a:solidFill>
                <a:srgbClr val="000066"/>
              </a:solidFill>
              <a:effectLst>
                <a:glow rad="165100">
                  <a:srgbClr val="1A0004"/>
                </a:glow>
              </a:effectLst>
            </a:endParaRPr>
          </a:p>
        </p:txBody>
      </p:sp>
      <p:sp>
        <p:nvSpPr>
          <p:cNvPr id="715786" name="Freeform 10"/>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5787" name="AutoShape 11"/>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5788" name="Rectangle 12"/>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5789" name="AutoShape 13"/>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5790" name="Line 14"/>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5791" name="Line 15"/>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5792" name="Rectangle 16"/>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0188" name="Rectangle 17"/>
          <p:cNvSpPr>
            <a:spLocks noChangeArrowheads="1"/>
          </p:cNvSpPr>
          <p:nvPr/>
        </p:nvSpPr>
        <p:spPr bwMode="auto">
          <a:xfrm>
            <a:off x="8004176" y="3824287"/>
            <a:ext cx="1315886" cy="2515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defTabSz="914400" eaLnBrk="0" fontAlgn="base" hangingPunct="0">
              <a:spcBef>
                <a:spcPct val="0"/>
              </a:spcBef>
              <a:spcAft>
                <a:spcPct val="0"/>
              </a:spcAft>
            </a:pPr>
            <a:r>
              <a:rPr lang="ar-JO" sz="10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الأرض. النسل. البركة</a:t>
            </a:r>
            <a:endParaRPr lang="en-US" sz="10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50189" name="Rectangle 18"/>
          <p:cNvSpPr>
            <a:spLocks noChangeArrowheads="1"/>
          </p:cNvSpPr>
          <p:nvPr/>
        </p:nvSpPr>
        <p:spPr bwMode="auto">
          <a:xfrm>
            <a:off x="8175625" y="3654425"/>
            <a:ext cx="447237"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الدعوة</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50190" name="Rectangle 19"/>
          <p:cNvSpPr>
            <a:spLocks noChangeArrowheads="1"/>
          </p:cNvSpPr>
          <p:nvPr/>
        </p:nvSpPr>
        <p:spPr bwMode="auto">
          <a:xfrm>
            <a:off x="8004175" y="3432175"/>
            <a:ext cx="46166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إبراهيم</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715796" name="Line 20"/>
          <p:cNvSpPr>
            <a:spLocks noChangeShapeType="1"/>
          </p:cNvSpPr>
          <p:nvPr/>
        </p:nvSpPr>
        <p:spPr bwMode="auto">
          <a:xfrm flipV="1">
            <a:off x="7985125" y="3824287"/>
            <a:ext cx="952500" cy="4921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5797" name="Line 21"/>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5798" name="Line 22"/>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0194"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50195" name="Text Box 26"/>
          <p:cNvSpPr txBox="1">
            <a:spLocks noChangeArrowheads="1"/>
          </p:cNvSpPr>
          <p:nvPr/>
        </p:nvSpPr>
        <p:spPr bwMode="auto">
          <a:xfrm>
            <a:off x="8604712" y="6475512"/>
            <a:ext cx="364202"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400" b="1" dirty="0">
                <a:solidFill>
                  <a:srgbClr val="FFFFFF"/>
                </a:solidFill>
              </a:rPr>
              <a:t>٢ </a:t>
            </a:r>
          </a:p>
        </p:txBody>
      </p:sp>
      <p:sp>
        <p:nvSpPr>
          <p:cNvPr id="715804" name="Rectangle 2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22</a:t>
            </a:r>
          </a:p>
        </p:txBody>
      </p:sp>
      <p:sp>
        <p:nvSpPr>
          <p:cNvPr id="50197" name="Text Box 29"/>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715807" name="Rectangle 31"/>
          <p:cNvSpPr>
            <a:spLocks noChangeArrowheads="1"/>
          </p:cNvSpPr>
          <p:nvPr/>
        </p:nvSpPr>
        <p:spPr bwMode="auto">
          <a:xfrm>
            <a:off x="496888" y="7938"/>
            <a:ext cx="898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dirty="0">
                <a:solidFill>
                  <a:srgbClr val="FFFF00"/>
                </a:solidFill>
                <a:latin typeface="Times" charset="0"/>
                <a:ea typeface="ＭＳ Ｐゴシック" charset="0"/>
                <a:cs typeface="ＭＳ Ｐゴシック" charset="0"/>
              </a:rPr>
              <a:t>٧</a:t>
            </a:r>
            <a:endParaRPr lang="en-US" sz="2800" dirty="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21419766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5781">
                                            <p:txEl>
                                              <p:pRg st="3" end="3"/>
                                            </p:txEl>
                                          </p:spTgt>
                                        </p:tgtEl>
                                        <p:attrNameLst>
                                          <p:attrName>style.visibility</p:attrName>
                                        </p:attrNameLst>
                                      </p:cBhvr>
                                      <p:to>
                                        <p:strVal val="visible"/>
                                      </p:to>
                                    </p:set>
                                    <p:animEffect transition="in" filter="box(out)">
                                      <p:cBhvr>
                                        <p:cTn id="7" dur="500"/>
                                        <p:tgtEl>
                                          <p:spTgt spid="715781">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15781">
                                            <p:txEl>
                                              <p:pRg st="4" end="4"/>
                                            </p:txEl>
                                          </p:spTgt>
                                        </p:tgtEl>
                                        <p:attrNameLst>
                                          <p:attrName>style.visibility</p:attrName>
                                        </p:attrNameLst>
                                      </p:cBhvr>
                                      <p:to>
                                        <p:strVal val="visible"/>
                                      </p:to>
                                    </p:set>
                                    <p:animEffect transition="in" filter="box(out)">
                                      <p:cBhvr>
                                        <p:cTn id="12" dur="500"/>
                                        <p:tgtEl>
                                          <p:spTgt spid="71578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5781"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pic>
        <p:nvPicPr>
          <p:cNvPr id="52226"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t="517" r="21768"/>
          <a:stretch>
            <a:fillRect/>
          </a:stretch>
        </p:blipFill>
        <p:spPr bwMode="auto">
          <a:xfrm>
            <a:off x="1595438" y="508000"/>
            <a:ext cx="6985000" cy="5784850"/>
          </a:xfrm>
          <a:prstGeom prst="rect">
            <a:avLst/>
          </a:prstGeom>
          <a:solidFill>
            <a:schemeClr val="accent2"/>
          </a:solidFill>
          <a:ln>
            <a:noFill/>
          </a:ln>
          <a:extLst>
            <a:ext uri="{91240B29-F687-4f45-9708-019B960494DF}">
              <a14:hiddenLine xmlns:a14="http://schemas.microsoft.com/office/drawing/2010/main" xmlns="" w="76200">
                <a:solidFill>
                  <a:srgbClr val="000000"/>
                </a:solidFill>
                <a:miter lim="800000"/>
                <a:headEnd/>
                <a:tailEnd/>
              </a14:hiddenLine>
            </a:ext>
          </a:extLst>
        </p:spPr>
      </p:pic>
      <p:sp>
        <p:nvSpPr>
          <p:cNvPr id="716807" name="Text Box 7"/>
          <p:cNvSpPr txBox="1">
            <a:spLocks noChangeArrowheads="1"/>
          </p:cNvSpPr>
          <p:nvPr/>
        </p:nvSpPr>
        <p:spPr bwMode="auto">
          <a:xfrm>
            <a:off x="1730375" y="2597150"/>
            <a:ext cx="6794501" cy="2308324"/>
          </a:xfrm>
          <a:prstGeom prst="rect">
            <a:avLst/>
          </a:prstGeom>
          <a:noFill/>
          <a:ln w="12700">
            <a:noFill/>
            <a:miter lim="800000"/>
            <a:headEnd/>
            <a:tailEnd/>
          </a:ln>
          <a:effectLst/>
        </p:spPr>
        <p:txBody>
          <a:bodyPr wrap="square">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ar-JO" sz="3600" b="1" dirty="0">
                <a:solidFill>
                  <a:srgbClr val="FFFFFF"/>
                </a:solidFill>
                <a:effectLst>
                  <a:outerShdw blurRad="50800" dist="1143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rPr>
              <a:t>تكوين: ١٥: ٦! </a:t>
            </a:r>
          </a:p>
          <a:p>
            <a:pPr algn="ctr" defTabSz="914400" eaLnBrk="0" fontAlgn="base" hangingPunct="0">
              <a:spcBef>
                <a:spcPct val="50000"/>
              </a:spcBef>
              <a:spcAft>
                <a:spcPct val="0"/>
              </a:spcAft>
              <a:defRPr/>
            </a:pPr>
            <a:r>
              <a:rPr lang="ar-JO" sz="3600" b="1" dirty="0">
                <a:solidFill>
                  <a:srgbClr val="FFFFFF"/>
                </a:solidFill>
                <a:effectLst>
                  <a:outerShdw blurRad="50800" dist="1143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rPr>
              <a:t>يحسب الله </a:t>
            </a:r>
            <a:r>
              <a:rPr lang="ar-JO" sz="3600" b="1" dirty="0">
                <a:solidFill>
                  <a:srgbClr val="FFFF00"/>
                </a:solidFill>
                <a:effectLst>
                  <a:outerShdw blurRad="50800" dist="1143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rPr>
              <a:t>الإيمان</a:t>
            </a:r>
            <a:r>
              <a:rPr lang="ar-JO" sz="3600" b="1" dirty="0">
                <a:solidFill>
                  <a:srgbClr val="FFFFFF"/>
                </a:solidFill>
                <a:effectLst>
                  <a:outerShdw blurRad="50800" dist="1143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rPr>
              <a:t> كبر لإبراهيم!</a:t>
            </a:r>
          </a:p>
          <a:p>
            <a:pPr algn="ctr" defTabSz="914400" eaLnBrk="0" fontAlgn="base" hangingPunct="0">
              <a:spcBef>
                <a:spcPct val="50000"/>
              </a:spcBef>
              <a:spcAft>
                <a:spcPct val="0"/>
              </a:spcAft>
              <a:defRPr/>
            </a:pPr>
            <a:r>
              <a:rPr lang="ar-JO" sz="3600" b="1" dirty="0">
                <a:solidFill>
                  <a:srgbClr val="62D6AC"/>
                </a:solidFill>
                <a:effectLst>
                  <a:outerShdw blurRad="50800" dist="1143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rPr>
              <a:t>مجرد إيمان بسيط!</a:t>
            </a:r>
            <a:endParaRPr lang="en-US" sz="3600" b="1" dirty="0">
              <a:solidFill>
                <a:srgbClr val="62D6AC"/>
              </a:solidFill>
              <a:effectLst>
                <a:outerShdw blurRad="50800" dist="1143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endParaRPr>
          </a:p>
        </p:txBody>
      </p:sp>
      <p:sp>
        <p:nvSpPr>
          <p:cNvPr id="52228"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52229" name="Text Box 26"/>
          <p:cNvSpPr txBox="1">
            <a:spLocks noChangeArrowheads="1"/>
          </p:cNvSpPr>
          <p:nvPr/>
        </p:nvSpPr>
        <p:spPr bwMode="auto">
          <a:xfrm>
            <a:off x="8601412" y="6445836"/>
            <a:ext cx="38985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dirty="0">
                <a:solidFill>
                  <a:srgbClr val="FFFFFF"/>
                </a:solidFill>
              </a:rPr>
              <a:t>٣ </a:t>
            </a:r>
          </a:p>
        </p:txBody>
      </p:sp>
      <p:sp>
        <p:nvSpPr>
          <p:cNvPr id="716828" name="Text Box 28"/>
          <p:cNvSpPr txBox="1">
            <a:spLocks noChangeArrowheads="1"/>
          </p:cNvSpPr>
          <p:nvPr/>
        </p:nvSpPr>
        <p:spPr bwMode="auto">
          <a:xfrm>
            <a:off x="1758950" y="0"/>
            <a:ext cx="180975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ar-JO" sz="1200" b="1" dirty="0">
                <a:solidFill>
                  <a:srgbClr val="FFFFFF"/>
                </a:solidFill>
                <a:latin typeface="Accordance" panose="00000400000000000000" pitchFamily="2" charset="-78"/>
                <a:ea typeface="Accordance" panose="00000400000000000000" pitchFamily="2" charset="-78"/>
                <a:cs typeface="Accordance" panose="00000400000000000000" pitchFamily="2" charset="-78"/>
              </a:rPr>
              <a:t>تك ١٥: ٦</a:t>
            </a:r>
            <a:endParaRPr lang="en-US" sz="1200" b="1" dirty="0">
              <a:solidFill>
                <a:srgbClr val="FFFFFF"/>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716829" name="Rectangle 2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23</a:t>
            </a:r>
          </a:p>
        </p:txBody>
      </p:sp>
      <p:sp>
        <p:nvSpPr>
          <p:cNvPr id="716830" name="Rectangle 30"/>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6809" name="Freeform 9"/>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6810" name="AutoShape 10"/>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6811" name="Rectangle 11"/>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6812" name="AutoShape 12"/>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6813" name="Line 13"/>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6814" name="Line 14"/>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6815" name="Rectangle 15"/>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2240" name="Rectangle 16"/>
          <p:cNvSpPr>
            <a:spLocks noChangeArrowheads="1"/>
          </p:cNvSpPr>
          <p:nvPr/>
        </p:nvSpPr>
        <p:spPr bwMode="auto">
          <a:xfrm>
            <a:off x="7983538" y="3832225"/>
            <a:ext cx="1336523"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defTabSz="914400" eaLnBrk="0" fontAlgn="base" hangingPunct="0">
              <a:spcBef>
                <a:spcPct val="0"/>
              </a:spcBef>
              <a:spcAft>
                <a:spcPct val="0"/>
              </a:spcAft>
            </a:pPr>
            <a:r>
              <a:rPr lang="ar-JO" sz="10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الأرض. النسل. البركة</a:t>
            </a:r>
            <a:endParaRPr lang="en-US" sz="10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52241" name="Rectangle 17"/>
          <p:cNvSpPr>
            <a:spLocks noChangeArrowheads="1"/>
          </p:cNvSpPr>
          <p:nvPr/>
        </p:nvSpPr>
        <p:spPr bwMode="auto">
          <a:xfrm>
            <a:off x="8175625" y="3654425"/>
            <a:ext cx="447237"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الدعوة</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52242" name="Rectangle 18"/>
          <p:cNvSpPr>
            <a:spLocks noChangeArrowheads="1"/>
          </p:cNvSpPr>
          <p:nvPr/>
        </p:nvSpPr>
        <p:spPr bwMode="auto">
          <a:xfrm>
            <a:off x="8004175" y="3432175"/>
            <a:ext cx="46166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إبراهيم</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716819" name="Line 19"/>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6820" name="Line 20"/>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6821" name="Line 21"/>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2246" name="Text Box 31"/>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716832" name="Text Box 32"/>
          <p:cNvSpPr txBox="1">
            <a:spLocks noChangeArrowheads="1"/>
          </p:cNvSpPr>
          <p:nvPr/>
        </p:nvSpPr>
        <p:spPr bwMode="auto">
          <a:xfrm>
            <a:off x="1584326" y="723086"/>
            <a:ext cx="6981825" cy="1220847"/>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defTabSz="914400" rtl="1" eaLnBrk="0" fontAlgn="base" hangingPunct="0">
              <a:spcBef>
                <a:spcPct val="50000"/>
              </a:spcBef>
              <a:spcAft>
                <a:spcPct val="0"/>
              </a:spcAft>
              <a:defRPr/>
            </a:pPr>
            <a:r>
              <a:rPr lang="ar-JO" sz="4400" b="1" i="1" baseline="-25000" dirty="0">
                <a:solidFill>
                  <a:srgbClr val="114FFB"/>
                </a:solidFill>
                <a:latin typeface="Accordance" panose="00000400000000000000" pitchFamily="2" charset="-78"/>
                <a:ea typeface="Accordance" panose="00000400000000000000" pitchFamily="2" charset="-78"/>
                <a:cs typeface="Accordance" panose="00000400000000000000" pitchFamily="2" charset="-78"/>
              </a:rPr>
              <a:t>يؤمن أبراهام بوعد الله:</a:t>
            </a:r>
          </a:p>
          <a:p>
            <a:pPr algn="r" defTabSz="914400" rtl="1" eaLnBrk="0" fontAlgn="base" hangingPunct="0">
              <a:spcBef>
                <a:spcPct val="50000"/>
              </a:spcBef>
              <a:spcAft>
                <a:spcPct val="0"/>
              </a:spcAft>
              <a:defRPr/>
            </a:pPr>
            <a:endParaRPr lang="ar-JO" sz="4400" b="1" i="1" baseline="-25000" dirty="0">
              <a:solidFill>
                <a:srgbClr val="114FFB"/>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716833" name="Text Box 33"/>
          <p:cNvSpPr txBox="1">
            <a:spLocks noChangeArrowheads="1"/>
          </p:cNvSpPr>
          <p:nvPr/>
        </p:nvSpPr>
        <p:spPr bwMode="auto">
          <a:xfrm>
            <a:off x="3984444" y="1433513"/>
            <a:ext cx="4446770" cy="5437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rtl="1" eaLnBrk="0" fontAlgn="base" hangingPunct="0">
              <a:spcBef>
                <a:spcPct val="0"/>
              </a:spcBef>
              <a:spcAft>
                <a:spcPct val="0"/>
              </a:spcAft>
            </a:pPr>
            <a:r>
              <a:rPr lang="ar-JO" sz="4400" b="1" i="1" baseline="-25000" dirty="0">
                <a:solidFill>
                  <a:srgbClr val="790015"/>
                </a:solidFill>
                <a:latin typeface="Accordance" panose="00000400000000000000" pitchFamily="2" charset="-78"/>
                <a:ea typeface="Accordance" panose="00000400000000000000" pitchFamily="2" charset="-78"/>
                <a:cs typeface="Accordance" panose="00000400000000000000" pitchFamily="2" charset="-78"/>
              </a:rPr>
              <a:t>الأرض، النسل والبركة </a:t>
            </a:r>
            <a:r>
              <a:rPr lang="ar-JO" sz="4400" b="1" i="1" baseline="-25000" dirty="0">
                <a:solidFill>
                  <a:srgbClr val="0070C0"/>
                </a:solidFill>
                <a:latin typeface="Accordance" panose="00000400000000000000" pitchFamily="2" charset="-78"/>
                <a:ea typeface="Accordance" panose="00000400000000000000" pitchFamily="2" charset="-78"/>
                <a:cs typeface="Accordance" panose="00000400000000000000" pitchFamily="2" charset="-78"/>
              </a:rPr>
              <a:t>!</a:t>
            </a:r>
            <a:endParaRPr lang="en-US" sz="4400" b="1" i="1" baseline="-25000" dirty="0">
              <a:solidFill>
                <a:srgbClr val="0070C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716838" name="Rectangle 38"/>
          <p:cNvSpPr>
            <a:spLocks noChangeArrowheads="1"/>
          </p:cNvSpPr>
          <p:nvPr/>
        </p:nvSpPr>
        <p:spPr bwMode="auto">
          <a:xfrm>
            <a:off x="496888" y="-38100"/>
            <a:ext cx="898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dirty="0">
                <a:solidFill>
                  <a:srgbClr val="FFFF00"/>
                </a:solidFill>
                <a:latin typeface="Times" charset="0"/>
                <a:ea typeface="ＭＳ Ｐゴシック" charset="0"/>
                <a:cs typeface="ＭＳ Ｐゴシック" charset="0"/>
              </a:rPr>
              <a:t>٧</a:t>
            </a:r>
            <a:endParaRPr lang="en-US" sz="2800" dirty="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27387026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716833"/>
                                        </p:tgtEl>
                                        <p:attrNameLst>
                                          <p:attrName>style.visibility</p:attrName>
                                        </p:attrNameLst>
                                      </p:cBhvr>
                                      <p:to>
                                        <p:strVal val="visible"/>
                                      </p:to>
                                    </p:set>
                                    <p:anim calcmode="lin" valueType="num">
                                      <p:cBhvr>
                                        <p:cTn id="7" dur="500" fill="hold"/>
                                        <p:tgtEl>
                                          <p:spTgt spid="716833"/>
                                        </p:tgtEl>
                                        <p:attrNameLst>
                                          <p:attrName>ppt_w</p:attrName>
                                        </p:attrNameLst>
                                      </p:cBhvr>
                                      <p:tavLst>
                                        <p:tav tm="0">
                                          <p:val>
                                            <p:strVal val="2/3*#ppt_w"/>
                                          </p:val>
                                        </p:tav>
                                        <p:tav tm="100000">
                                          <p:val>
                                            <p:strVal val="#ppt_w"/>
                                          </p:val>
                                        </p:tav>
                                      </p:tavLst>
                                    </p:anim>
                                    <p:anim calcmode="lin" valueType="num">
                                      <p:cBhvr>
                                        <p:cTn id="8" dur="500" fill="hold"/>
                                        <p:tgtEl>
                                          <p:spTgt spid="716833"/>
                                        </p:tgtEl>
                                        <p:attrNameLst>
                                          <p:attrName>ppt_h</p:attrName>
                                        </p:attrNameLst>
                                      </p:cBhvr>
                                      <p:tavLst>
                                        <p:tav tm="0">
                                          <p:val>
                                            <p:strVal val="2/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716807">
                                            <p:txEl>
                                              <p:pRg st="0" end="0"/>
                                            </p:txEl>
                                          </p:spTgt>
                                        </p:tgtEl>
                                        <p:attrNameLst>
                                          <p:attrName>style.visibility</p:attrName>
                                        </p:attrNameLst>
                                      </p:cBhvr>
                                      <p:to>
                                        <p:strVal val="visible"/>
                                      </p:to>
                                    </p:set>
                                    <p:anim calcmode="lin" valueType="num">
                                      <p:cBhvr>
                                        <p:cTn id="13" dur="1000" fill="hold"/>
                                        <p:tgtEl>
                                          <p:spTgt spid="716807">
                                            <p:txEl>
                                              <p:pRg st="0" end="0"/>
                                            </p:txEl>
                                          </p:spTgt>
                                        </p:tgtEl>
                                        <p:attrNameLst>
                                          <p:attrName>ppt_w</p:attrName>
                                        </p:attrNameLst>
                                      </p:cBhvr>
                                      <p:tavLst>
                                        <p:tav tm="0">
                                          <p:val>
                                            <p:strVal val="#ppt_w*0.70"/>
                                          </p:val>
                                        </p:tav>
                                        <p:tav tm="100000">
                                          <p:val>
                                            <p:strVal val="#ppt_w"/>
                                          </p:val>
                                        </p:tav>
                                      </p:tavLst>
                                    </p:anim>
                                    <p:anim calcmode="lin" valueType="num">
                                      <p:cBhvr>
                                        <p:cTn id="14" dur="1000" fill="hold"/>
                                        <p:tgtEl>
                                          <p:spTgt spid="716807">
                                            <p:txEl>
                                              <p:pRg st="0" end="0"/>
                                            </p:txEl>
                                          </p:spTgt>
                                        </p:tgtEl>
                                        <p:attrNameLst>
                                          <p:attrName>ppt_h</p:attrName>
                                        </p:attrNameLst>
                                      </p:cBhvr>
                                      <p:tavLst>
                                        <p:tav tm="0">
                                          <p:val>
                                            <p:strVal val="#ppt_h"/>
                                          </p:val>
                                        </p:tav>
                                        <p:tav tm="100000">
                                          <p:val>
                                            <p:strVal val="#ppt_h"/>
                                          </p:val>
                                        </p:tav>
                                      </p:tavLst>
                                    </p:anim>
                                    <p:animEffect transition="in" filter="fade">
                                      <p:cBhvr>
                                        <p:cTn id="15" dur="1000"/>
                                        <p:tgtEl>
                                          <p:spTgt spid="71680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716807">
                                            <p:txEl>
                                              <p:pRg st="1" end="1"/>
                                            </p:txEl>
                                          </p:spTgt>
                                        </p:tgtEl>
                                        <p:attrNameLst>
                                          <p:attrName>style.visibility</p:attrName>
                                        </p:attrNameLst>
                                      </p:cBhvr>
                                      <p:to>
                                        <p:strVal val="visible"/>
                                      </p:to>
                                    </p:set>
                                    <p:anim calcmode="lin" valueType="num">
                                      <p:cBhvr>
                                        <p:cTn id="20" dur="1000" fill="hold"/>
                                        <p:tgtEl>
                                          <p:spTgt spid="716807">
                                            <p:txEl>
                                              <p:pRg st="1" end="1"/>
                                            </p:txEl>
                                          </p:spTgt>
                                        </p:tgtEl>
                                        <p:attrNameLst>
                                          <p:attrName>ppt_w</p:attrName>
                                        </p:attrNameLst>
                                      </p:cBhvr>
                                      <p:tavLst>
                                        <p:tav tm="0">
                                          <p:val>
                                            <p:strVal val="#ppt_w*0.70"/>
                                          </p:val>
                                        </p:tav>
                                        <p:tav tm="100000">
                                          <p:val>
                                            <p:strVal val="#ppt_w"/>
                                          </p:val>
                                        </p:tav>
                                      </p:tavLst>
                                    </p:anim>
                                    <p:anim calcmode="lin" valueType="num">
                                      <p:cBhvr>
                                        <p:cTn id="21" dur="1000" fill="hold"/>
                                        <p:tgtEl>
                                          <p:spTgt spid="716807">
                                            <p:txEl>
                                              <p:pRg st="1" end="1"/>
                                            </p:txEl>
                                          </p:spTgt>
                                        </p:tgtEl>
                                        <p:attrNameLst>
                                          <p:attrName>ppt_h</p:attrName>
                                        </p:attrNameLst>
                                      </p:cBhvr>
                                      <p:tavLst>
                                        <p:tav tm="0">
                                          <p:val>
                                            <p:strVal val="#ppt_h"/>
                                          </p:val>
                                        </p:tav>
                                        <p:tav tm="100000">
                                          <p:val>
                                            <p:strVal val="#ppt_h"/>
                                          </p:val>
                                        </p:tav>
                                      </p:tavLst>
                                    </p:anim>
                                    <p:animEffect transition="in" filter="fade">
                                      <p:cBhvr>
                                        <p:cTn id="22" dur="1000"/>
                                        <p:tgtEl>
                                          <p:spTgt spid="71680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grpId="0" nodeType="clickEffect">
                                  <p:stCondLst>
                                    <p:cond delay="0"/>
                                  </p:stCondLst>
                                  <p:childTnLst>
                                    <p:set>
                                      <p:cBhvr>
                                        <p:cTn id="26" dur="1" fill="hold">
                                          <p:stCondLst>
                                            <p:cond delay="0"/>
                                          </p:stCondLst>
                                        </p:cTn>
                                        <p:tgtEl>
                                          <p:spTgt spid="716807">
                                            <p:txEl>
                                              <p:pRg st="2" end="2"/>
                                            </p:txEl>
                                          </p:spTgt>
                                        </p:tgtEl>
                                        <p:attrNameLst>
                                          <p:attrName>style.visibility</p:attrName>
                                        </p:attrNameLst>
                                      </p:cBhvr>
                                      <p:to>
                                        <p:strVal val="visible"/>
                                      </p:to>
                                    </p:set>
                                    <p:anim calcmode="lin" valueType="num">
                                      <p:cBhvr>
                                        <p:cTn id="27" dur="1000" fill="hold"/>
                                        <p:tgtEl>
                                          <p:spTgt spid="716807">
                                            <p:txEl>
                                              <p:pRg st="2" end="2"/>
                                            </p:txEl>
                                          </p:spTgt>
                                        </p:tgtEl>
                                        <p:attrNameLst>
                                          <p:attrName>ppt_w</p:attrName>
                                        </p:attrNameLst>
                                      </p:cBhvr>
                                      <p:tavLst>
                                        <p:tav tm="0">
                                          <p:val>
                                            <p:strVal val="#ppt_w*0.70"/>
                                          </p:val>
                                        </p:tav>
                                        <p:tav tm="100000">
                                          <p:val>
                                            <p:strVal val="#ppt_w"/>
                                          </p:val>
                                        </p:tav>
                                      </p:tavLst>
                                    </p:anim>
                                    <p:anim calcmode="lin" valueType="num">
                                      <p:cBhvr>
                                        <p:cTn id="28" dur="1000" fill="hold"/>
                                        <p:tgtEl>
                                          <p:spTgt spid="716807">
                                            <p:txEl>
                                              <p:pRg st="2" end="2"/>
                                            </p:txEl>
                                          </p:spTgt>
                                        </p:tgtEl>
                                        <p:attrNameLst>
                                          <p:attrName>ppt_h</p:attrName>
                                        </p:attrNameLst>
                                      </p:cBhvr>
                                      <p:tavLst>
                                        <p:tav tm="0">
                                          <p:val>
                                            <p:strVal val="#ppt_h"/>
                                          </p:val>
                                        </p:tav>
                                        <p:tav tm="100000">
                                          <p:val>
                                            <p:strVal val="#ppt_h"/>
                                          </p:val>
                                        </p:tav>
                                      </p:tavLst>
                                    </p:anim>
                                    <p:animEffect transition="in" filter="fade">
                                      <p:cBhvr>
                                        <p:cTn id="29" dur="1000"/>
                                        <p:tgtEl>
                                          <p:spTgt spid="71680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07" grpId="0" build="p"/>
      <p:bldP spid="716833"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31" name="Text Box 7"/>
          <p:cNvSpPr txBox="1">
            <a:spLocks noChangeArrowheads="1"/>
          </p:cNvSpPr>
          <p:nvPr/>
        </p:nvSpPr>
        <p:spPr bwMode="auto">
          <a:xfrm>
            <a:off x="1774825" y="0"/>
            <a:ext cx="180022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ar-JO" sz="1200" b="1" dirty="0">
                <a:solidFill>
                  <a:srgbClr val="FFFFFF"/>
                </a:solidFill>
                <a:latin typeface="Accordance" panose="00000400000000000000" pitchFamily="2" charset="-78"/>
                <a:ea typeface="Accordance" panose="00000400000000000000" pitchFamily="2" charset="-78"/>
                <a:cs typeface="Accordance" panose="00000400000000000000" pitchFamily="2" charset="-78"/>
              </a:rPr>
              <a:t>تك ١٦: ١- ٤</a:t>
            </a:r>
            <a:endParaRPr lang="en-US" sz="1200" b="1" dirty="0">
              <a:solidFill>
                <a:srgbClr val="FFFFFF"/>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54274"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54275" name="Text Box 26"/>
          <p:cNvSpPr txBox="1">
            <a:spLocks noChangeArrowheads="1"/>
          </p:cNvSpPr>
          <p:nvPr/>
        </p:nvSpPr>
        <p:spPr bwMode="auto">
          <a:xfrm>
            <a:off x="8601412" y="6449011"/>
            <a:ext cx="38985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dirty="0">
                <a:solidFill>
                  <a:srgbClr val="FFFFFF"/>
                </a:solidFill>
              </a:rPr>
              <a:t>١ </a:t>
            </a:r>
          </a:p>
        </p:txBody>
      </p:sp>
      <p:sp>
        <p:nvSpPr>
          <p:cNvPr id="717852" name="Rectangle 2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24</a:t>
            </a:r>
          </a:p>
        </p:txBody>
      </p:sp>
      <p:sp>
        <p:nvSpPr>
          <p:cNvPr id="54277" name="Text Box 30"/>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pic>
        <p:nvPicPr>
          <p:cNvPr id="54278" name="Picture 31" descr="Nahal Darga from Murabaat caves, 95-22tb sr"/>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1543050" y="584200"/>
            <a:ext cx="6940550" cy="568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cmpd="thinThick">
                <a:solidFill>
                  <a:srgbClr val="000000"/>
                </a:solidFill>
                <a:miter lim="800000"/>
                <a:headEnd/>
                <a:tailEnd/>
              </a14:hiddenLine>
            </a:ext>
          </a:extLst>
        </p:spPr>
      </p:pic>
      <p:sp>
        <p:nvSpPr>
          <p:cNvPr id="717832" name="Text Box 8"/>
          <p:cNvSpPr txBox="1">
            <a:spLocks noChangeArrowheads="1"/>
          </p:cNvSpPr>
          <p:nvPr/>
        </p:nvSpPr>
        <p:spPr bwMode="auto">
          <a:xfrm>
            <a:off x="1676400" y="1400175"/>
            <a:ext cx="6497638" cy="353943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ar-JO" sz="3200" b="1" dirty="0">
                <a:solidFill>
                  <a:srgbClr val="68FFF8"/>
                </a:solidFill>
                <a:effectLst>
                  <a:outerShdw blurRad="50800" dist="635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rPr>
              <a:t>يؤمن إبراهيم بالله</a:t>
            </a:r>
            <a:endParaRPr lang="en-US" sz="3200" b="1" dirty="0">
              <a:solidFill>
                <a:srgbClr val="68FFF8"/>
              </a:solidFill>
              <a:effectLst>
                <a:outerShdw blurRad="50800" dist="635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algn="ctr" defTabSz="914400" eaLnBrk="0" fontAlgn="base" hangingPunct="0">
              <a:spcBef>
                <a:spcPct val="50000"/>
              </a:spcBef>
              <a:spcAft>
                <a:spcPct val="0"/>
              </a:spcAft>
              <a:defRPr/>
            </a:pPr>
            <a:r>
              <a:rPr lang="ar-JO" sz="3200" b="1" dirty="0">
                <a:solidFill>
                  <a:srgbClr val="FFFFFF"/>
                </a:solidFill>
                <a:effectLst>
                  <a:outerShdw blurRad="50800" dist="635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rPr>
              <a:t>ومع ذلك: نفد صبر إبراهيم وسارة.</a:t>
            </a:r>
          </a:p>
          <a:p>
            <a:pPr algn="ctr" defTabSz="914400" eaLnBrk="0" fontAlgn="base" hangingPunct="0">
              <a:spcBef>
                <a:spcPct val="50000"/>
              </a:spcBef>
              <a:spcAft>
                <a:spcPct val="0"/>
              </a:spcAft>
              <a:defRPr/>
            </a:pPr>
            <a:endParaRPr lang="en-US" sz="3200" b="1" dirty="0">
              <a:solidFill>
                <a:srgbClr val="FFFF00"/>
              </a:solidFill>
              <a:effectLst>
                <a:outerShdw blurRad="50800" dist="63500" dir="2700000" algn="tl" rotWithShape="0">
                  <a:srgbClr val="000000"/>
                </a:outerShdw>
              </a:effectLst>
            </a:endParaRPr>
          </a:p>
          <a:p>
            <a:pPr algn="ctr" defTabSz="914400" eaLnBrk="0" fontAlgn="base" hangingPunct="0">
              <a:spcBef>
                <a:spcPct val="50000"/>
              </a:spcBef>
              <a:spcAft>
                <a:spcPct val="0"/>
              </a:spcAft>
              <a:defRPr/>
            </a:pPr>
            <a:r>
              <a:rPr lang="ar-JO" altLang="ja-JP" sz="3200" b="1" dirty="0">
                <a:solidFill>
                  <a:srgbClr val="FFFF00"/>
                </a:solidFill>
                <a:effectLst>
                  <a:outerShdw blurRad="50800" dist="635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rPr>
              <a:t>"إبراهيم .. اذهب إلى هاجر!"</a:t>
            </a:r>
          </a:p>
          <a:p>
            <a:pPr algn="ctr" defTabSz="914400" eaLnBrk="0" fontAlgn="base" hangingPunct="0">
              <a:spcBef>
                <a:spcPct val="50000"/>
              </a:spcBef>
              <a:spcAft>
                <a:spcPct val="0"/>
              </a:spcAft>
              <a:defRPr/>
            </a:pPr>
            <a:r>
              <a:rPr lang="ar-JO" altLang="ja-JP" sz="3200" b="1" dirty="0">
                <a:solidFill>
                  <a:srgbClr val="FFFF00"/>
                </a:solidFill>
                <a:effectLst>
                  <a:outerShdw blurRad="50800" dist="635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rPr>
              <a:t> (خادمة سارة)</a:t>
            </a:r>
            <a:endParaRPr lang="en-US" sz="3200" b="1" dirty="0">
              <a:solidFill>
                <a:srgbClr val="FFFF00"/>
              </a:solidFill>
              <a:effectLst>
                <a:outerShdw blurRad="50800" dist="635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endParaRPr>
          </a:p>
        </p:txBody>
      </p:sp>
      <p:sp>
        <p:nvSpPr>
          <p:cNvPr id="717857" name="Rectangle 33"/>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7833" name="Freeform 9"/>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7834" name="AutoShape 10"/>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7835" name="Rectangle 11"/>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7836" name="AutoShape 12"/>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7837" name="Line 13"/>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7838" name="Line 14"/>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7839" name="Rectangle 15"/>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4288" name="Rectangle 16"/>
          <p:cNvSpPr>
            <a:spLocks noChangeArrowheads="1"/>
          </p:cNvSpPr>
          <p:nvPr/>
        </p:nvSpPr>
        <p:spPr bwMode="auto">
          <a:xfrm>
            <a:off x="8051800" y="3832224"/>
            <a:ext cx="1216964"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defTabSz="914400" eaLnBrk="0" fontAlgn="base" hangingPunct="0">
              <a:spcBef>
                <a:spcPct val="0"/>
              </a:spcBef>
              <a:spcAft>
                <a:spcPct val="0"/>
              </a:spcAft>
            </a:pPr>
            <a:r>
              <a:rPr lang="ar-JO" sz="800" b="1" dirty="0">
                <a:solidFill>
                  <a:srgbClr val="000000"/>
                </a:solidFill>
                <a:latin typeface="Helvetica" charset="0"/>
                <a:ea typeface="ＭＳ Ｐゴシック" charset="0"/>
                <a:cs typeface="Accordance" panose="00000400000000000000" pitchFamily="2" charset="-78"/>
              </a:rPr>
              <a:t>الأرض. النسل. البركة</a:t>
            </a:r>
            <a:endParaRPr lang="en-US" sz="800" b="1" dirty="0">
              <a:solidFill>
                <a:srgbClr val="000000"/>
              </a:solidFill>
              <a:latin typeface="Helvetica" charset="0"/>
              <a:ea typeface="ＭＳ Ｐゴシック" charset="0"/>
              <a:cs typeface="Accordance" panose="00000400000000000000" pitchFamily="2" charset="-78"/>
            </a:endParaRPr>
          </a:p>
        </p:txBody>
      </p:sp>
      <p:sp>
        <p:nvSpPr>
          <p:cNvPr id="54289" name="Rectangle 17"/>
          <p:cNvSpPr>
            <a:spLocks noChangeArrowheads="1"/>
          </p:cNvSpPr>
          <p:nvPr/>
        </p:nvSpPr>
        <p:spPr bwMode="auto">
          <a:xfrm>
            <a:off x="8175625" y="3654425"/>
            <a:ext cx="447237"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الدعوة</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54290" name="Rectangle 18"/>
          <p:cNvSpPr>
            <a:spLocks noChangeArrowheads="1"/>
          </p:cNvSpPr>
          <p:nvPr/>
        </p:nvSpPr>
        <p:spPr bwMode="auto">
          <a:xfrm>
            <a:off x="8004175" y="3432175"/>
            <a:ext cx="46166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إبراهيم</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717843" name="Line 19"/>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7844" name="Line 20"/>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7845" name="Line 21"/>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7859" name="Rectangle 35"/>
          <p:cNvSpPr>
            <a:spLocks noChangeArrowheads="1"/>
          </p:cNvSpPr>
          <p:nvPr/>
        </p:nvSpPr>
        <p:spPr bwMode="auto">
          <a:xfrm>
            <a:off x="496888" y="7938"/>
            <a:ext cx="898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dirty="0">
                <a:solidFill>
                  <a:srgbClr val="FFFF00"/>
                </a:solidFill>
                <a:latin typeface="Times" charset="0"/>
                <a:ea typeface="ＭＳ Ｐゴシック" charset="0"/>
                <a:cs typeface="ＭＳ Ｐゴシック" charset="0"/>
              </a:rPr>
              <a:t>٧</a:t>
            </a:r>
            <a:endParaRPr lang="en-US" sz="2800" dirty="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41379506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7832">
                                            <p:txEl>
                                              <p:pRg st="0" end="0"/>
                                            </p:txEl>
                                          </p:spTgt>
                                        </p:tgtEl>
                                        <p:attrNameLst>
                                          <p:attrName>style.visibility</p:attrName>
                                        </p:attrNameLst>
                                      </p:cBhvr>
                                      <p:to>
                                        <p:strVal val="visible"/>
                                      </p:to>
                                    </p:set>
                                    <p:animEffect transition="in" filter="box(out)">
                                      <p:cBhvr>
                                        <p:cTn id="7" dur="500"/>
                                        <p:tgtEl>
                                          <p:spTgt spid="7178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832"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718854" name="Text Box 6"/>
          <p:cNvSpPr txBox="1">
            <a:spLocks noChangeArrowheads="1"/>
          </p:cNvSpPr>
          <p:nvPr/>
        </p:nvSpPr>
        <p:spPr bwMode="auto">
          <a:xfrm>
            <a:off x="1322388" y="23813"/>
            <a:ext cx="3068637" cy="2746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ar-JO" sz="1200" b="1" dirty="0">
                <a:solidFill>
                  <a:srgbClr val="FFFFFF"/>
                </a:solidFill>
                <a:latin typeface="Accordance" panose="00000400000000000000" pitchFamily="2" charset="-78"/>
                <a:ea typeface="Accordance" panose="00000400000000000000" pitchFamily="2" charset="-78"/>
                <a:cs typeface="Accordance" panose="00000400000000000000" pitchFamily="2" charset="-78"/>
              </a:rPr>
              <a:t>تك ١٦: ١١- ١٢؛ ١٧: ٢٠: ٢١</a:t>
            </a:r>
            <a:endParaRPr lang="en-US" sz="1200" b="1" dirty="0">
              <a:solidFill>
                <a:srgbClr val="FFFFFF"/>
              </a:solidFill>
              <a:latin typeface="Accordance" panose="00000400000000000000" pitchFamily="2" charset="-78"/>
              <a:ea typeface="Accordance" panose="00000400000000000000" pitchFamily="2" charset="-78"/>
              <a:cs typeface="Accordance" panose="00000400000000000000" pitchFamily="2" charset="-78"/>
            </a:endParaRPr>
          </a:p>
        </p:txBody>
      </p:sp>
      <p:pic>
        <p:nvPicPr>
          <p:cNvPr id="56323" name="Picture 7"/>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l="2930" t="20313" r="47656" b="4688"/>
          <a:stretch>
            <a:fillRect/>
          </a:stretch>
        </p:blipFill>
        <p:spPr bwMode="auto">
          <a:xfrm>
            <a:off x="1592263" y="509588"/>
            <a:ext cx="6992937" cy="5756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718856" name="Text Box 8"/>
          <p:cNvSpPr txBox="1">
            <a:spLocks noChangeArrowheads="1"/>
          </p:cNvSpPr>
          <p:nvPr/>
        </p:nvSpPr>
        <p:spPr bwMode="auto">
          <a:xfrm>
            <a:off x="2143125" y="1697038"/>
            <a:ext cx="5740400" cy="2554545"/>
          </a:xfrm>
          <a:prstGeom prst="rect">
            <a:avLst/>
          </a:prstGeom>
          <a:noFill/>
          <a:ln w="12700">
            <a:noFill/>
            <a:miter lim="800000"/>
            <a:headEnd/>
            <a:tailEnd/>
          </a:ln>
          <a:effectLst/>
        </p:spPr>
        <p:txBody>
          <a:bodyPr>
            <a:spAutoFit/>
          </a:bodyPr>
          <a:lstStyle/>
          <a:p>
            <a:pPr algn="ctr" defTabSz="914400" eaLnBrk="0" fontAlgn="base" hangingPunct="0">
              <a:spcBef>
                <a:spcPct val="50000"/>
              </a:spcBef>
              <a:spcAft>
                <a:spcPct val="0"/>
              </a:spcAft>
              <a:defRPr/>
            </a:pPr>
            <a:r>
              <a:rPr lang="ar-JO" sz="3200" b="1" dirty="0">
                <a:solidFill>
                  <a:srgbClr val="FFFFFF"/>
                </a:solidFill>
                <a:effectLst>
                  <a:glow rad="63500">
                    <a:schemeClr val="bg2">
                      <a:alpha val="70000"/>
                    </a:schemeClr>
                  </a:glow>
                </a:effectLst>
                <a:latin typeface="Accordance" panose="00000400000000000000" pitchFamily="2" charset="-78"/>
                <a:ea typeface="Accordance" panose="00000400000000000000" pitchFamily="2" charset="-78"/>
                <a:cs typeface="Accordance" panose="00000400000000000000" pitchFamily="2" charset="-78"/>
              </a:rPr>
              <a:t>بمرور الوقت ... ينجِب إبراهيم ولداً من خلال هاجر.</a:t>
            </a:r>
          </a:p>
          <a:p>
            <a:pPr algn="ctr" defTabSz="914400" eaLnBrk="0" fontAlgn="base" hangingPunct="0">
              <a:spcBef>
                <a:spcPct val="50000"/>
              </a:spcBef>
              <a:spcAft>
                <a:spcPct val="0"/>
              </a:spcAft>
              <a:defRPr/>
            </a:pPr>
            <a:r>
              <a:rPr lang="ar-JO" sz="3200" b="1" dirty="0">
                <a:solidFill>
                  <a:srgbClr val="FFFF00"/>
                </a:solidFill>
                <a:effectLst>
                  <a:glow rad="63500">
                    <a:schemeClr val="bg2">
                      <a:alpha val="70000"/>
                    </a:schemeClr>
                  </a:glow>
                </a:effectLst>
                <a:latin typeface="Accordance" panose="00000400000000000000" pitchFamily="2" charset="-78"/>
                <a:ea typeface="Accordance" panose="00000400000000000000" pitchFamily="2" charset="-78"/>
                <a:cs typeface="Accordance" panose="00000400000000000000" pitchFamily="2" charset="-78"/>
              </a:rPr>
              <a:t>اسمه: إسماعيل.</a:t>
            </a:r>
          </a:p>
          <a:p>
            <a:pPr algn="ctr" defTabSz="914400" eaLnBrk="0" fontAlgn="base" hangingPunct="0">
              <a:spcBef>
                <a:spcPct val="50000"/>
              </a:spcBef>
              <a:spcAft>
                <a:spcPct val="0"/>
              </a:spcAft>
              <a:defRPr/>
            </a:pPr>
            <a:r>
              <a:rPr lang="ar-JO" sz="3200" b="1" dirty="0">
                <a:solidFill>
                  <a:srgbClr val="FFFFFF"/>
                </a:solidFill>
                <a:effectLst>
                  <a:glow rad="63500">
                    <a:schemeClr val="bg2">
                      <a:alpha val="70000"/>
                    </a:schemeClr>
                  </a:glow>
                </a:effectLst>
                <a:latin typeface="Accordance" panose="00000400000000000000" pitchFamily="2" charset="-78"/>
                <a:ea typeface="Accordance" panose="00000400000000000000" pitchFamily="2" charset="-78"/>
                <a:cs typeface="Accordance" panose="00000400000000000000" pitchFamily="2" charset="-78"/>
              </a:rPr>
              <a:t>(إسماعيل ليس ابن الوعد).</a:t>
            </a:r>
          </a:p>
        </p:txBody>
      </p:sp>
      <p:sp>
        <p:nvSpPr>
          <p:cNvPr id="56325"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56326" name="Text Box 27"/>
          <p:cNvSpPr txBox="1">
            <a:spLocks noChangeArrowheads="1"/>
          </p:cNvSpPr>
          <p:nvPr/>
        </p:nvSpPr>
        <p:spPr bwMode="auto">
          <a:xfrm>
            <a:off x="8658225" y="6405563"/>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FFFF"/>
              </a:solidFill>
              <a:latin typeface="Arial" charset="0"/>
            </a:endParaRPr>
          </a:p>
        </p:txBody>
      </p:sp>
      <p:sp>
        <p:nvSpPr>
          <p:cNvPr id="718877" name="Rectangle 2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25</a:t>
            </a:r>
          </a:p>
        </p:txBody>
      </p:sp>
      <p:sp>
        <p:nvSpPr>
          <p:cNvPr id="718878" name="Rectangle 30"/>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8858" name="Freeform 10"/>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8859" name="AutoShape 11"/>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8860" name="Rectangle 12"/>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8861" name="AutoShape 13"/>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8862" name="Line 14"/>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8863" name="Line 15"/>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8864" name="Rectangle 16"/>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6336" name="Rectangle 17"/>
          <p:cNvSpPr>
            <a:spLocks noChangeArrowheads="1"/>
          </p:cNvSpPr>
          <p:nvPr/>
        </p:nvSpPr>
        <p:spPr bwMode="auto">
          <a:xfrm>
            <a:off x="8186738" y="3832225"/>
            <a:ext cx="852797" cy="1974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7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الأرض. النسل. البركة</a:t>
            </a:r>
            <a:endParaRPr lang="en-US" sz="7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56337" name="Rectangle 18"/>
          <p:cNvSpPr>
            <a:spLocks noChangeArrowheads="1"/>
          </p:cNvSpPr>
          <p:nvPr/>
        </p:nvSpPr>
        <p:spPr bwMode="auto">
          <a:xfrm>
            <a:off x="8004175" y="3432175"/>
            <a:ext cx="46166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إبراهيم</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718867" name="Line 19"/>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8868" name="Line 20"/>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8869" name="Line 21"/>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6341" name="Rectangle 25"/>
          <p:cNvSpPr>
            <a:spLocks noChangeArrowheads="1"/>
          </p:cNvSpPr>
          <p:nvPr/>
        </p:nvSpPr>
        <p:spPr bwMode="auto">
          <a:xfrm>
            <a:off x="8175625" y="3654425"/>
            <a:ext cx="447237"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الدعوة</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56342" name="Text Box 31"/>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718880" name="AutoShape 32"/>
          <p:cNvSpPr>
            <a:spLocks noChangeArrowheads="1"/>
          </p:cNvSpPr>
          <p:nvPr/>
        </p:nvSpPr>
        <p:spPr bwMode="auto">
          <a:xfrm>
            <a:off x="2128838" y="3517900"/>
            <a:ext cx="5762625" cy="1300163"/>
          </a:xfrm>
          <a:prstGeom prst="roundRect">
            <a:avLst>
              <a:gd name="adj" fmla="val 16667"/>
            </a:avLst>
          </a:prstGeom>
          <a:noFill/>
          <a:ln w="76200">
            <a:solidFill>
              <a:srgbClr val="FF0000"/>
            </a:solidFill>
            <a:round/>
            <a:headEnd/>
            <a:tailEnd/>
          </a:ln>
          <a:effectLst>
            <a:outerShdw blurRad="63500" dist="63500" dir="3187806"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8882" name="Rectangle 34"/>
          <p:cNvSpPr>
            <a:spLocks noChangeArrowheads="1"/>
          </p:cNvSpPr>
          <p:nvPr/>
        </p:nvSpPr>
        <p:spPr bwMode="auto">
          <a:xfrm>
            <a:off x="496888" y="7938"/>
            <a:ext cx="898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dirty="0">
                <a:solidFill>
                  <a:srgbClr val="FFFF00"/>
                </a:solidFill>
                <a:latin typeface="Times" charset="0"/>
                <a:ea typeface="ＭＳ Ｐゴシック" charset="0"/>
                <a:cs typeface="ＭＳ Ｐゴシック" charset="0"/>
              </a:rPr>
              <a:t>٧</a:t>
            </a:r>
            <a:endParaRPr lang="en-US" sz="2800" dirty="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6345" name="Text Box 36"/>
          <p:cNvSpPr txBox="1">
            <a:spLocks noChangeArrowheads="1"/>
          </p:cNvSpPr>
          <p:nvPr/>
        </p:nvSpPr>
        <p:spPr bwMode="auto">
          <a:xfrm>
            <a:off x="8601412" y="6449011"/>
            <a:ext cx="38985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dirty="0">
                <a:solidFill>
                  <a:srgbClr val="FFFFFF"/>
                </a:solidFill>
              </a:rPr>
              <a:t>٢ </a:t>
            </a:r>
          </a:p>
        </p:txBody>
      </p:sp>
    </p:spTree>
    <p:extLst>
      <p:ext uri="{BB962C8B-B14F-4D97-AF65-F5344CB8AC3E}">
        <p14:creationId xmlns:p14="http://schemas.microsoft.com/office/powerpoint/2010/main" val="11618556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8856">
                                            <p:txEl>
                                              <p:pRg st="0" end="0"/>
                                            </p:txEl>
                                          </p:spTgt>
                                        </p:tgtEl>
                                        <p:attrNameLst>
                                          <p:attrName>style.visibility</p:attrName>
                                        </p:attrNameLst>
                                      </p:cBhvr>
                                      <p:to>
                                        <p:strVal val="visible"/>
                                      </p:to>
                                    </p:set>
                                    <p:animEffect transition="in" filter="box(out)">
                                      <p:cBhvr>
                                        <p:cTn id="7" dur="500"/>
                                        <p:tgtEl>
                                          <p:spTgt spid="71885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18856">
                                            <p:txEl>
                                              <p:pRg st="1" end="1"/>
                                            </p:txEl>
                                          </p:spTgt>
                                        </p:tgtEl>
                                        <p:attrNameLst>
                                          <p:attrName>style.visibility</p:attrName>
                                        </p:attrNameLst>
                                      </p:cBhvr>
                                      <p:to>
                                        <p:strVal val="visible"/>
                                      </p:to>
                                    </p:set>
                                    <p:animEffect transition="in" filter="box(out)">
                                      <p:cBhvr>
                                        <p:cTn id="12" dur="500"/>
                                        <p:tgtEl>
                                          <p:spTgt spid="718856">
                                            <p:txEl>
                                              <p:pRg st="1" end="1"/>
                                            </p:txEl>
                                          </p:spTgt>
                                        </p:tgtEl>
                                      </p:cBhvr>
                                    </p:animEffect>
                                  </p:childTnLst>
                                </p:cTn>
                              </p:par>
                            </p:childTnLst>
                          </p:cTn>
                        </p:par>
                        <p:par>
                          <p:cTn id="13" fill="hold" nodeType="afterGroup">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718880"/>
                                        </p:tgtEl>
                                        <p:attrNameLst>
                                          <p:attrName>style.visibility</p:attrName>
                                        </p:attrNameLst>
                                      </p:cBhvr>
                                      <p:to>
                                        <p:strVal val="visible"/>
                                      </p:to>
                                    </p:set>
                                    <p:animEffect transition="in" filter="wipe(left)">
                                      <p:cBhvr>
                                        <p:cTn id="16" dur="500"/>
                                        <p:tgtEl>
                                          <p:spTgt spid="7188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856" grpId="0" build="p" autoUpdateAnimBg="0"/>
      <p:bldP spid="71888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719878" name="Text Box 6"/>
          <p:cNvSpPr txBox="1">
            <a:spLocks noChangeArrowheads="1"/>
          </p:cNvSpPr>
          <p:nvPr/>
        </p:nvSpPr>
        <p:spPr bwMode="auto">
          <a:xfrm>
            <a:off x="1798638" y="0"/>
            <a:ext cx="2603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ar-JO" sz="1200" b="1" dirty="0">
                <a:solidFill>
                  <a:srgbClr val="FFFFFF"/>
                </a:solidFill>
                <a:latin typeface="Accordance" panose="00000400000000000000" pitchFamily="2" charset="-78"/>
                <a:ea typeface="Accordance" panose="00000400000000000000" pitchFamily="2" charset="-78"/>
                <a:cs typeface="Accordance" panose="00000400000000000000" pitchFamily="2" charset="-78"/>
              </a:rPr>
              <a:t>تك ١٧: ١٩</a:t>
            </a:r>
            <a:endParaRPr lang="en-US" sz="1200" b="1" dirty="0">
              <a:solidFill>
                <a:srgbClr val="FFFFFF"/>
              </a:solidFill>
              <a:latin typeface="Accordance" panose="00000400000000000000" pitchFamily="2" charset="-78"/>
              <a:ea typeface="Accordance" panose="00000400000000000000" pitchFamily="2" charset="-78"/>
              <a:cs typeface="Accordance" panose="00000400000000000000" pitchFamily="2" charset="-78"/>
            </a:endParaRPr>
          </a:p>
        </p:txBody>
      </p:sp>
      <p:pic>
        <p:nvPicPr>
          <p:cNvPr id="58371" name="Picture 7"/>
          <p:cNvPicPr>
            <a:picLocks noChangeAspect="1" noChangeArrowheads="1"/>
          </p:cNvPicPr>
          <p:nvPr/>
        </p:nvPicPr>
        <p:blipFill>
          <a:blip r:embed="rId3" cstate="screen">
            <a:extLst>
              <a:ext uri="{28A0092B-C50C-407E-A947-70E740481C1C}">
                <a14:useLocalDpi xmlns:a14="http://schemas.microsoft.com/office/drawing/2010/main"/>
              </a:ext>
            </a:extLst>
          </a:blip>
          <a:srcRect l="3125" t="20313" r="22070" b="11719"/>
          <a:stretch>
            <a:fillRect/>
          </a:stretch>
        </p:blipFill>
        <p:spPr bwMode="auto">
          <a:xfrm>
            <a:off x="1612900" y="508000"/>
            <a:ext cx="6975475" cy="5707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719908" name="Rectangle 36"/>
          <p:cNvSpPr>
            <a:spLocks noChangeArrowheads="1"/>
          </p:cNvSpPr>
          <p:nvPr/>
        </p:nvSpPr>
        <p:spPr bwMode="auto">
          <a:xfrm>
            <a:off x="1611313" y="604838"/>
            <a:ext cx="6881812" cy="5624512"/>
          </a:xfrm>
          <a:prstGeom prst="rect">
            <a:avLst/>
          </a:prstGeom>
          <a:solidFill>
            <a:srgbClr val="1A0004">
              <a:alpha val="45000"/>
            </a:srgbClr>
          </a:solidFill>
          <a:ln w="9525">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9880" name="Text Box 8"/>
          <p:cNvSpPr txBox="1">
            <a:spLocks noChangeArrowheads="1"/>
          </p:cNvSpPr>
          <p:nvPr/>
        </p:nvSpPr>
        <p:spPr bwMode="auto">
          <a:xfrm>
            <a:off x="2082800" y="1379538"/>
            <a:ext cx="5740400" cy="3749675"/>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ar-JO" sz="3200" b="1" dirty="0">
                <a:solidFill>
                  <a:srgbClr val="FFFFFF"/>
                </a:solidFill>
                <a:effectLst>
                  <a:outerShdw blurRad="50800" dist="76200" dir="2700000" algn="tl" rotWithShape="0">
                    <a:srgbClr val="000000">
                      <a:alpha val="98000"/>
                    </a:srgbClr>
                  </a:outerShdw>
                </a:effectLst>
                <a:latin typeface="Accordance" panose="00000400000000000000" pitchFamily="2" charset="-78"/>
                <a:ea typeface="Accordance" panose="00000400000000000000" pitchFamily="2" charset="-78"/>
                <a:cs typeface="Accordance" panose="00000400000000000000" pitchFamily="2" charset="-78"/>
              </a:rPr>
              <a:t>الآن ... إبراهيم يبلغ من العمر ٨٥ عامًا ... سارة تبلغ من العمر ٧٥ عامًا.</a:t>
            </a:r>
          </a:p>
          <a:p>
            <a:pPr algn="ctr" defTabSz="914400" eaLnBrk="0" fontAlgn="base" hangingPunct="0">
              <a:spcBef>
                <a:spcPct val="50000"/>
              </a:spcBef>
              <a:spcAft>
                <a:spcPct val="0"/>
              </a:spcAft>
              <a:defRPr/>
            </a:pPr>
            <a:r>
              <a:rPr lang="ar-JO" sz="3200" b="1" dirty="0">
                <a:solidFill>
                  <a:srgbClr val="FFFFFF"/>
                </a:solidFill>
                <a:effectLst>
                  <a:outerShdw blurRad="50800" dist="76200" dir="2700000" algn="tl" rotWithShape="0">
                    <a:srgbClr val="000000">
                      <a:alpha val="98000"/>
                    </a:srgbClr>
                  </a:outerShdw>
                </a:effectLst>
                <a:latin typeface="Accordance" panose="00000400000000000000" pitchFamily="2" charset="-78"/>
                <a:ea typeface="Accordance" panose="00000400000000000000" pitchFamily="2" charset="-78"/>
                <a:cs typeface="Accordance" panose="00000400000000000000" pitchFamily="2" charset="-78"/>
              </a:rPr>
              <a:t>بعد ١٥ سنة أخرى ...</a:t>
            </a:r>
          </a:p>
          <a:p>
            <a:pPr algn="ctr" defTabSz="914400" eaLnBrk="0" fontAlgn="base" hangingPunct="0">
              <a:spcBef>
                <a:spcPct val="50000"/>
              </a:spcBef>
              <a:spcAft>
                <a:spcPct val="0"/>
              </a:spcAft>
              <a:defRPr/>
            </a:pPr>
            <a:r>
              <a:rPr lang="ar-JO" sz="3200" b="1" dirty="0">
                <a:solidFill>
                  <a:srgbClr val="FFFF00"/>
                </a:solidFill>
                <a:effectLst>
                  <a:outerShdw blurRad="50800" dist="76200" dir="2700000" algn="tl" rotWithShape="0">
                    <a:srgbClr val="000000">
                      <a:alpha val="98000"/>
                    </a:srgbClr>
                  </a:outerShdw>
                </a:effectLst>
                <a:latin typeface="Accordance" panose="00000400000000000000" pitchFamily="2" charset="-78"/>
                <a:ea typeface="Accordance" panose="00000400000000000000" pitchFamily="2" charset="-78"/>
                <a:cs typeface="Accordance" panose="00000400000000000000" pitchFamily="2" charset="-78"/>
              </a:rPr>
              <a:t>وُلد الإبن بالفعل لإبراهيم من خلال سارة.</a:t>
            </a:r>
          </a:p>
          <a:p>
            <a:pPr algn="ctr" defTabSz="914400" eaLnBrk="0" fontAlgn="base" hangingPunct="0">
              <a:spcBef>
                <a:spcPct val="50000"/>
              </a:spcBef>
              <a:spcAft>
                <a:spcPct val="0"/>
              </a:spcAft>
              <a:defRPr/>
            </a:pPr>
            <a:r>
              <a:rPr lang="ar-JO" sz="3200" b="1" dirty="0">
                <a:solidFill>
                  <a:srgbClr val="00B0F0"/>
                </a:solidFill>
                <a:effectLst>
                  <a:outerShdw blurRad="50800" dist="76200" dir="2700000" algn="tl" rotWithShape="0">
                    <a:srgbClr val="000000">
                      <a:alpha val="98000"/>
                    </a:srgbClr>
                  </a:outerShdw>
                </a:effectLst>
                <a:latin typeface="Accordance" panose="00000400000000000000" pitchFamily="2" charset="-78"/>
                <a:ea typeface="Accordance" panose="00000400000000000000" pitchFamily="2" charset="-78"/>
                <a:cs typeface="Accordance" panose="00000400000000000000" pitchFamily="2" charset="-78"/>
              </a:rPr>
              <a:t>الاسم: "إسحاق"</a:t>
            </a:r>
            <a:endParaRPr lang="en-US" sz="3200" b="1" dirty="0">
              <a:solidFill>
                <a:srgbClr val="00B0F0"/>
              </a:solidFill>
              <a:effectLst>
                <a:outerShdw blurRad="50800" dist="76200" dir="2700000" algn="tl" rotWithShape="0">
                  <a:srgbClr val="000000">
                    <a:alpha val="98000"/>
                  </a:srgbClr>
                </a:outerShdw>
              </a:effectLst>
              <a:latin typeface="Accordance" panose="00000400000000000000" pitchFamily="2" charset="-78"/>
              <a:ea typeface="Accordance" panose="00000400000000000000" pitchFamily="2" charset="-78"/>
              <a:cs typeface="Accordance" panose="00000400000000000000" pitchFamily="2" charset="-78"/>
            </a:endParaRPr>
          </a:p>
        </p:txBody>
      </p:sp>
      <p:sp>
        <p:nvSpPr>
          <p:cNvPr id="58374" name="Text Box 2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19901" name="Rectangle 2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26</a:t>
            </a:r>
          </a:p>
        </p:txBody>
      </p:sp>
      <p:sp>
        <p:nvSpPr>
          <p:cNvPr id="719902" name="Rectangle 30"/>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9882" name="Freeform 10"/>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9883" name="AutoShape 11"/>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9884" name="Rectangle 12"/>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9885" name="AutoShape 13"/>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9886" name="Line 14"/>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9887" name="Line 15"/>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9888" name="Rectangle 16"/>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384" name="Rectangle 17"/>
          <p:cNvSpPr>
            <a:spLocks noChangeArrowheads="1"/>
          </p:cNvSpPr>
          <p:nvPr/>
        </p:nvSpPr>
        <p:spPr bwMode="auto">
          <a:xfrm>
            <a:off x="8186738" y="3832225"/>
            <a:ext cx="852797" cy="1974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7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الأرض. النسل. البركة</a:t>
            </a:r>
            <a:endParaRPr lang="en-US" sz="7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58385" name="Rectangle 18"/>
          <p:cNvSpPr>
            <a:spLocks noChangeArrowheads="1"/>
          </p:cNvSpPr>
          <p:nvPr/>
        </p:nvSpPr>
        <p:spPr bwMode="auto">
          <a:xfrm>
            <a:off x="8175625" y="3654425"/>
            <a:ext cx="447237"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الدعوة</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58386" name="Rectangle 19"/>
          <p:cNvSpPr>
            <a:spLocks noChangeArrowheads="1"/>
          </p:cNvSpPr>
          <p:nvPr/>
        </p:nvSpPr>
        <p:spPr bwMode="auto">
          <a:xfrm>
            <a:off x="8004175" y="3432175"/>
            <a:ext cx="46166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إبراهيم</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719892" name="Line 20"/>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9893" name="Line 21"/>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9894" name="Line 22"/>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390" name="Text Box 31"/>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719906" name="Rectangle 34"/>
          <p:cNvSpPr>
            <a:spLocks noChangeArrowheads="1"/>
          </p:cNvSpPr>
          <p:nvPr/>
        </p:nvSpPr>
        <p:spPr bwMode="auto">
          <a:xfrm>
            <a:off x="496888" y="7938"/>
            <a:ext cx="898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dirty="0">
                <a:solidFill>
                  <a:srgbClr val="FFFF00"/>
                </a:solidFill>
                <a:latin typeface="Times" charset="0"/>
                <a:ea typeface="ＭＳ Ｐゴシック" charset="0"/>
                <a:cs typeface="ＭＳ Ｐゴシック" charset="0"/>
              </a:rPr>
              <a:t>٧</a:t>
            </a:r>
            <a:endParaRPr lang="en-US" sz="2800" dirty="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8392" name="Text Box 37"/>
          <p:cNvSpPr txBox="1">
            <a:spLocks noChangeArrowheads="1"/>
          </p:cNvSpPr>
          <p:nvPr/>
        </p:nvSpPr>
        <p:spPr bwMode="auto">
          <a:xfrm>
            <a:off x="8601412" y="6449011"/>
            <a:ext cx="38985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dirty="0">
                <a:solidFill>
                  <a:srgbClr val="FFFFFF"/>
                </a:solidFill>
              </a:rPr>
              <a:t>٤ </a:t>
            </a:r>
          </a:p>
        </p:txBody>
      </p:sp>
    </p:spTree>
    <p:extLst>
      <p:ext uri="{BB962C8B-B14F-4D97-AF65-F5344CB8AC3E}">
        <p14:creationId xmlns:p14="http://schemas.microsoft.com/office/powerpoint/2010/main" val="41207439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9880">
                                            <p:txEl>
                                              <p:pRg st="0" end="0"/>
                                            </p:txEl>
                                          </p:spTgt>
                                        </p:tgtEl>
                                        <p:attrNameLst>
                                          <p:attrName>style.visibility</p:attrName>
                                        </p:attrNameLst>
                                      </p:cBhvr>
                                      <p:to>
                                        <p:strVal val="visible"/>
                                      </p:to>
                                    </p:set>
                                    <p:animEffect transition="in" filter="box(out)">
                                      <p:cBhvr>
                                        <p:cTn id="7" dur="500"/>
                                        <p:tgtEl>
                                          <p:spTgt spid="71988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19880">
                                            <p:txEl>
                                              <p:pRg st="1" end="1"/>
                                            </p:txEl>
                                          </p:spTgt>
                                        </p:tgtEl>
                                        <p:attrNameLst>
                                          <p:attrName>style.visibility</p:attrName>
                                        </p:attrNameLst>
                                      </p:cBhvr>
                                      <p:to>
                                        <p:strVal val="visible"/>
                                      </p:to>
                                    </p:set>
                                    <p:animEffect transition="in" filter="box(out)">
                                      <p:cBhvr>
                                        <p:cTn id="12" dur="500"/>
                                        <p:tgtEl>
                                          <p:spTgt spid="71988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19880">
                                            <p:txEl>
                                              <p:pRg st="2" end="2"/>
                                            </p:txEl>
                                          </p:spTgt>
                                        </p:tgtEl>
                                        <p:attrNameLst>
                                          <p:attrName>style.visibility</p:attrName>
                                        </p:attrNameLst>
                                      </p:cBhvr>
                                      <p:to>
                                        <p:strVal val="visible"/>
                                      </p:to>
                                    </p:set>
                                    <p:animEffect transition="in" filter="box(out)">
                                      <p:cBhvr>
                                        <p:cTn id="17" dur="500"/>
                                        <p:tgtEl>
                                          <p:spTgt spid="71988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719880">
                                            <p:txEl>
                                              <p:pRg st="3" end="3"/>
                                            </p:txEl>
                                          </p:spTgt>
                                        </p:tgtEl>
                                        <p:attrNameLst>
                                          <p:attrName>style.visibility</p:attrName>
                                        </p:attrNameLst>
                                      </p:cBhvr>
                                      <p:to>
                                        <p:strVal val="visible"/>
                                      </p:to>
                                    </p:set>
                                    <p:animEffect transition="in" filter="box(out)">
                                      <p:cBhvr>
                                        <p:cTn id="22" dur="500"/>
                                        <p:tgtEl>
                                          <p:spTgt spid="71988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9880"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2"/>
          <p:cNvSpPr>
            <a:spLocks noChangeArrowheads="1"/>
          </p:cNvSpPr>
          <p:nvPr/>
        </p:nvSpPr>
        <p:spPr bwMode="auto">
          <a:xfrm>
            <a:off x="641350" y="850900"/>
            <a:ext cx="7823200" cy="5097463"/>
          </a:xfrm>
          <a:prstGeom prst="rect">
            <a:avLst/>
          </a:prstGeom>
          <a:solidFill>
            <a:schemeClr val="accent2"/>
          </a:solidFill>
          <a:ln w="76200">
            <a:solidFill>
              <a:schemeClr val="accent1"/>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04515" name="Rectangle 3"/>
          <p:cNvSpPr>
            <a:spLocks noChangeArrowheads="1"/>
          </p:cNvSpPr>
          <p:nvPr/>
        </p:nvSpPr>
        <p:spPr bwMode="auto">
          <a:xfrm>
            <a:off x="542925" y="1301750"/>
            <a:ext cx="7921625" cy="17517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defTabSz="914400" rtl="1" eaLnBrk="0" fontAlgn="base" hangingPunct="0">
              <a:spcBef>
                <a:spcPct val="0"/>
              </a:spcBef>
              <a:spcAft>
                <a:spcPct val="0"/>
              </a:spcAft>
              <a:defRPr/>
            </a:pPr>
            <a:r>
              <a:rPr lang="ar-JO" sz="3600" b="1" dirty="0">
                <a:solidFill>
                  <a:srgbClr val="FAFD00"/>
                </a:solidFill>
                <a:latin typeface="Accordance" panose="00000400000000000000" pitchFamily="2" charset="-79"/>
                <a:ea typeface="Accordance" panose="00000400000000000000" pitchFamily="2" charset="-79"/>
                <a:cs typeface="Accordance" panose="00000400000000000000" pitchFamily="2" charset="-79"/>
              </a:rPr>
              <a:t>المواعيد التقريبية:</a:t>
            </a:r>
          </a:p>
          <a:p>
            <a:pPr algn="ctr" defTabSz="914400" eaLnBrk="0" fontAlgn="base" hangingPunct="0">
              <a:spcBef>
                <a:spcPct val="0"/>
              </a:spcBef>
              <a:spcAft>
                <a:spcPct val="0"/>
              </a:spcAft>
              <a:defRPr/>
            </a:pPr>
            <a:endParaRPr lang="en-US" sz="3600" b="1" dirty="0">
              <a:solidFill>
                <a:srgbClr val="FAFD00"/>
              </a:solidFill>
              <a:latin typeface="Times" charset="0"/>
              <a:ea typeface="ＭＳ Ｐゴシック" charset="0"/>
              <a:cs typeface="ＭＳ Ｐゴシック" charset="0"/>
            </a:endParaRPr>
          </a:p>
          <a:p>
            <a:pPr algn="ctr" defTabSz="914400" rtl="1" eaLnBrk="0" fontAlgn="base" hangingPunct="0">
              <a:spcBef>
                <a:spcPct val="0"/>
              </a:spcBef>
              <a:spcAft>
                <a:spcPct val="0"/>
              </a:spcAft>
              <a:defRPr/>
            </a:pPr>
            <a:r>
              <a:rPr lang="ar-JO" sz="3600" b="1" dirty="0">
                <a:solidFill>
                  <a:srgbClr val="FFFFFF"/>
                </a:solidFill>
                <a:latin typeface="Accordance" panose="00000400000000000000" pitchFamily="2" charset="-79"/>
                <a:ea typeface="Accordance" panose="00000400000000000000" pitchFamily="2" charset="-79"/>
                <a:cs typeface="Accordance" panose="00000400000000000000" pitchFamily="2" charset="-79"/>
              </a:rPr>
              <a:t> إبراهيم- يوسف ٢٠٠٠ ق. م</a:t>
            </a:r>
            <a:endParaRPr lang="en-US" sz="3600" b="1" dirty="0">
              <a:solidFill>
                <a:srgbClr val="FFFFFF"/>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704516" name="Rectangle 4"/>
          <p:cNvSpPr>
            <a:spLocks noChangeArrowheads="1"/>
          </p:cNvSpPr>
          <p:nvPr/>
        </p:nvSpPr>
        <p:spPr bwMode="auto">
          <a:xfrm>
            <a:off x="1490663" y="1074738"/>
            <a:ext cx="7112000" cy="5029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04518" name="Text Box 6"/>
          <p:cNvSpPr txBox="1">
            <a:spLocks noChangeArrowheads="1"/>
          </p:cNvSpPr>
          <p:nvPr/>
        </p:nvSpPr>
        <p:spPr bwMode="auto">
          <a:xfrm>
            <a:off x="641350" y="3560763"/>
            <a:ext cx="7785100" cy="707886"/>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algn="ctr" defTabSz="914400" eaLnBrk="0" fontAlgn="base" hangingPunct="0">
              <a:spcBef>
                <a:spcPct val="50000"/>
              </a:spcBef>
              <a:spcAft>
                <a:spcPct val="0"/>
              </a:spcAft>
              <a:defRPr/>
            </a:pPr>
            <a:r>
              <a:rPr lang="ar-JO" sz="4000" b="1" dirty="0">
                <a:solidFill>
                  <a:srgbClr val="D6E008"/>
                </a:solidFill>
                <a:latin typeface="Accordance" panose="00000400000000000000" pitchFamily="2" charset="-79"/>
                <a:ea typeface="Accordance" panose="00000400000000000000" pitchFamily="2" charset="-79"/>
                <a:cs typeface="Accordance" panose="00000400000000000000" pitchFamily="2" charset="-79"/>
              </a:rPr>
              <a:t>جميع التواريخ مُمتدة إلى ٥٠٠  عام </a:t>
            </a:r>
            <a:endParaRPr lang="en-US" sz="4000" b="1" dirty="0">
              <a:solidFill>
                <a:srgbClr val="D6E008"/>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5125" name="Text Box 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04524" name="Rectangle 12"/>
          <p:cNvSpPr>
            <a:spLocks noChangeArrowheads="1"/>
          </p:cNvSpPr>
          <p:nvPr/>
        </p:nvSpPr>
        <p:spPr bwMode="auto">
          <a:xfrm>
            <a:off x="8086725" y="6519863"/>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01</a:t>
            </a:r>
          </a:p>
        </p:txBody>
      </p:sp>
      <p:sp>
        <p:nvSpPr>
          <p:cNvPr id="5127" name="Text Box 14"/>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5128" name="Text Box 15"/>
          <p:cNvSpPr txBox="1">
            <a:spLocks noChangeArrowheads="1"/>
          </p:cNvSpPr>
          <p:nvPr/>
        </p:nvSpPr>
        <p:spPr bwMode="auto">
          <a:xfrm>
            <a:off x="8587679" y="6434108"/>
            <a:ext cx="439544"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a:solidFill>
                  <a:srgbClr val="FFFFFF"/>
                </a:solidFill>
              </a:rPr>
              <a:t>١ </a:t>
            </a:r>
            <a:endParaRPr lang="en-US" sz="2000" dirty="0">
              <a:solidFill>
                <a:srgbClr val="FFA27C"/>
              </a:solidFill>
              <a:latin typeface="B VAG Rounded Bold" charset="0"/>
            </a:endParaRPr>
          </a:p>
        </p:txBody>
      </p:sp>
      <p:sp>
        <p:nvSpPr>
          <p:cNvPr id="704533" name="Text Box 21"/>
          <p:cNvSpPr txBox="1">
            <a:spLocks noChangeArrowheads="1"/>
          </p:cNvSpPr>
          <p:nvPr/>
        </p:nvSpPr>
        <p:spPr bwMode="auto">
          <a:xfrm>
            <a:off x="1781175" y="0"/>
            <a:ext cx="2603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ar-JO" sz="1200" b="1" dirty="0">
                <a:solidFill>
                  <a:srgbClr val="FFFFFF"/>
                </a:solidFill>
                <a:latin typeface="Accordance" panose="00000400000000000000" pitchFamily="2" charset="-79"/>
                <a:ea typeface="Accordance" panose="00000400000000000000" pitchFamily="2" charset="-79"/>
                <a:cs typeface="Accordance" panose="00000400000000000000" pitchFamily="2" charset="-79"/>
              </a:rPr>
              <a:t>تك ١١: ٢٦ حتى ٨: ٢٥ </a:t>
            </a:r>
            <a:endParaRPr lang="en-US" sz="1200" b="1" dirty="0">
              <a:solidFill>
                <a:srgbClr val="FFFFFF"/>
              </a:solidFill>
              <a:latin typeface="Accordance" panose="00000400000000000000" pitchFamily="2" charset="-79"/>
              <a:ea typeface="Accordance" panose="00000400000000000000" pitchFamily="2" charset="-79"/>
              <a:cs typeface="Accordance" panose="00000400000000000000" pitchFamily="2" charset="-79"/>
            </a:endParaRPr>
          </a:p>
        </p:txBody>
      </p:sp>
    </p:spTree>
    <p:extLst>
      <p:ext uri="{BB962C8B-B14F-4D97-AF65-F5344CB8AC3E}">
        <p14:creationId xmlns:p14="http://schemas.microsoft.com/office/powerpoint/2010/main" val="37852455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withEffect">
                                  <p:stCondLst>
                                    <p:cond delay="0"/>
                                  </p:stCondLst>
                                  <p:childTnLst>
                                    <p:set>
                                      <p:cBhvr>
                                        <p:cTn id="6" dur="1" fill="hold">
                                          <p:stCondLst>
                                            <p:cond delay="0"/>
                                          </p:stCondLst>
                                        </p:cTn>
                                        <p:tgtEl>
                                          <p:spTgt spid="704515"/>
                                        </p:tgtEl>
                                        <p:attrNameLst>
                                          <p:attrName>style.visibility</p:attrName>
                                        </p:attrNameLst>
                                      </p:cBhvr>
                                      <p:to>
                                        <p:strVal val="visible"/>
                                      </p:to>
                                    </p:set>
                                    <p:anim calcmode="lin" valueType="num">
                                      <p:cBhvr>
                                        <p:cTn id="7" dur="500" fill="hold"/>
                                        <p:tgtEl>
                                          <p:spTgt spid="704515"/>
                                        </p:tgtEl>
                                        <p:attrNameLst>
                                          <p:attrName>ppt_x</p:attrName>
                                        </p:attrNameLst>
                                      </p:cBhvr>
                                      <p:tavLst>
                                        <p:tav tm="0">
                                          <p:val>
                                            <p:strVal val="#ppt_x"/>
                                          </p:val>
                                        </p:tav>
                                        <p:tav tm="100000">
                                          <p:val>
                                            <p:strVal val="#ppt_x"/>
                                          </p:val>
                                        </p:tav>
                                      </p:tavLst>
                                    </p:anim>
                                    <p:anim calcmode="lin" valueType="num">
                                      <p:cBhvr>
                                        <p:cTn id="8" dur="500" fill="hold"/>
                                        <p:tgtEl>
                                          <p:spTgt spid="704515"/>
                                        </p:tgtEl>
                                        <p:attrNameLst>
                                          <p:attrName>ppt_y</p:attrName>
                                        </p:attrNameLst>
                                      </p:cBhvr>
                                      <p:tavLst>
                                        <p:tav tm="0">
                                          <p:val>
                                            <p:strVal val="#ppt_y-#ppt_h/2"/>
                                          </p:val>
                                        </p:tav>
                                        <p:tav tm="100000">
                                          <p:val>
                                            <p:strVal val="#ppt_y"/>
                                          </p:val>
                                        </p:tav>
                                      </p:tavLst>
                                    </p:anim>
                                    <p:anim calcmode="lin" valueType="num">
                                      <p:cBhvr>
                                        <p:cTn id="9" dur="500" fill="hold"/>
                                        <p:tgtEl>
                                          <p:spTgt spid="704515"/>
                                        </p:tgtEl>
                                        <p:attrNameLst>
                                          <p:attrName>ppt_w</p:attrName>
                                        </p:attrNameLst>
                                      </p:cBhvr>
                                      <p:tavLst>
                                        <p:tav tm="0">
                                          <p:val>
                                            <p:strVal val="#ppt_w"/>
                                          </p:val>
                                        </p:tav>
                                        <p:tav tm="100000">
                                          <p:val>
                                            <p:strVal val="#ppt_w"/>
                                          </p:val>
                                        </p:tav>
                                      </p:tavLst>
                                    </p:anim>
                                    <p:anim calcmode="lin" valueType="num">
                                      <p:cBhvr>
                                        <p:cTn id="10" dur="500" fill="hold"/>
                                        <p:tgtEl>
                                          <p:spTgt spid="704515"/>
                                        </p:tgtEl>
                                        <p:attrNameLst>
                                          <p:attrName>ppt_h</p:attrName>
                                        </p:attrNameLst>
                                      </p:cBhvr>
                                      <p:tavLst>
                                        <p:tav tm="0">
                                          <p:val>
                                            <p:fltVal val="0"/>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704518"/>
                                        </p:tgtEl>
                                        <p:attrNameLst>
                                          <p:attrName>style.visibility</p:attrName>
                                        </p:attrNameLst>
                                      </p:cBhvr>
                                      <p:to>
                                        <p:strVal val="visible"/>
                                      </p:to>
                                    </p:set>
                                    <p:anim calcmode="lin" valueType="num">
                                      <p:cBhvr>
                                        <p:cTn id="15" dur="500" fill="hold"/>
                                        <p:tgtEl>
                                          <p:spTgt spid="704518"/>
                                        </p:tgtEl>
                                        <p:attrNameLst>
                                          <p:attrName>ppt_w</p:attrName>
                                        </p:attrNameLst>
                                      </p:cBhvr>
                                      <p:tavLst>
                                        <p:tav tm="0">
                                          <p:val>
                                            <p:fltVal val="0"/>
                                          </p:val>
                                        </p:tav>
                                        <p:tav tm="100000">
                                          <p:val>
                                            <p:strVal val="#ppt_w"/>
                                          </p:val>
                                        </p:tav>
                                      </p:tavLst>
                                    </p:anim>
                                    <p:anim calcmode="lin" valueType="num">
                                      <p:cBhvr>
                                        <p:cTn id="16" dur="500" fill="hold"/>
                                        <p:tgtEl>
                                          <p:spTgt spid="704518"/>
                                        </p:tgtEl>
                                        <p:attrNameLst>
                                          <p:attrName>ppt_h</p:attrName>
                                        </p:attrNameLst>
                                      </p:cBhvr>
                                      <p:tavLst>
                                        <p:tav tm="0">
                                          <p:val>
                                            <p:fltVal val="0"/>
                                          </p:val>
                                        </p:tav>
                                        <p:tav tm="100000">
                                          <p:val>
                                            <p:strVal val="#ppt_h"/>
                                          </p:val>
                                        </p:tav>
                                      </p:tavLst>
                                    </p:anim>
                                    <p:anim calcmode="lin" valueType="num">
                                      <p:cBhvr>
                                        <p:cTn id="17" dur="500" fill="hold"/>
                                        <p:tgtEl>
                                          <p:spTgt spid="704518"/>
                                        </p:tgtEl>
                                        <p:attrNameLst>
                                          <p:attrName>ppt_x</p:attrName>
                                        </p:attrNameLst>
                                      </p:cBhvr>
                                      <p:tavLst>
                                        <p:tav tm="0">
                                          <p:val>
                                            <p:fltVal val="0.5"/>
                                          </p:val>
                                        </p:tav>
                                        <p:tav tm="100000">
                                          <p:val>
                                            <p:strVal val="#ppt_x"/>
                                          </p:val>
                                        </p:tav>
                                      </p:tavLst>
                                    </p:anim>
                                    <p:anim calcmode="lin" valueType="num">
                                      <p:cBhvr>
                                        <p:cTn id="18" dur="500" fill="hold"/>
                                        <p:tgtEl>
                                          <p:spTgt spid="70451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4515" grpId="0" autoUpdateAnimBg="0"/>
      <p:bldP spid="704518"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720902" name="Text Box 6"/>
          <p:cNvSpPr txBox="1">
            <a:spLocks noChangeArrowheads="1"/>
          </p:cNvSpPr>
          <p:nvPr/>
        </p:nvSpPr>
        <p:spPr bwMode="auto">
          <a:xfrm>
            <a:off x="1778000" y="0"/>
            <a:ext cx="2603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ar-JO" sz="1200" b="1" dirty="0">
                <a:solidFill>
                  <a:srgbClr val="FFFFFF"/>
                </a:solidFill>
                <a:latin typeface="Accordance" panose="00000400000000000000" pitchFamily="2" charset="-78"/>
                <a:ea typeface="Accordance" panose="00000400000000000000" pitchFamily="2" charset="-78"/>
                <a:cs typeface="Accordance" panose="00000400000000000000" pitchFamily="2" charset="-78"/>
              </a:rPr>
              <a:t>تك ١٧: ٢١</a:t>
            </a:r>
            <a:endParaRPr lang="en-US" sz="1200" b="1" dirty="0">
              <a:solidFill>
                <a:srgbClr val="FFFFFF"/>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720903" name="Rectangle 7"/>
          <p:cNvSpPr>
            <a:spLocks noChangeArrowheads="1"/>
          </p:cNvSpPr>
          <p:nvPr/>
        </p:nvSpPr>
        <p:spPr bwMode="auto">
          <a:xfrm>
            <a:off x="1498600" y="558800"/>
            <a:ext cx="7010400" cy="5791200"/>
          </a:xfrm>
          <a:prstGeom prst="rect">
            <a:avLst/>
          </a:prstGeom>
          <a:noFill/>
          <a:ln w="762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0420" name="Text Box 2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20925" name="Rectangle 2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27</a:t>
            </a:r>
          </a:p>
        </p:txBody>
      </p:sp>
      <p:sp>
        <p:nvSpPr>
          <p:cNvPr id="60422" name="Text Box 31"/>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pic>
        <p:nvPicPr>
          <p:cNvPr id="60423" name="Picture 32" descr="Nahal Zin4, tb n0624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1543050" y="508000"/>
            <a:ext cx="7043738" cy="5748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cmpd="thinThick">
                <a:solidFill>
                  <a:srgbClr val="000000"/>
                </a:solidFill>
                <a:miter lim="800000"/>
                <a:headEnd/>
                <a:tailEnd/>
              </a14:hiddenLine>
            </a:ext>
          </a:extLst>
        </p:spPr>
      </p:pic>
      <p:sp>
        <p:nvSpPr>
          <p:cNvPr id="720929" name="Rectangle 33"/>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0936" name="Rectangle 40"/>
          <p:cNvSpPr>
            <a:spLocks noChangeArrowheads="1"/>
          </p:cNvSpPr>
          <p:nvPr/>
        </p:nvSpPr>
        <p:spPr bwMode="auto">
          <a:xfrm>
            <a:off x="1611313" y="604838"/>
            <a:ext cx="6881812" cy="5624512"/>
          </a:xfrm>
          <a:prstGeom prst="rect">
            <a:avLst/>
          </a:prstGeom>
          <a:solidFill>
            <a:srgbClr val="1A0004">
              <a:alpha val="45000"/>
            </a:srgbClr>
          </a:solidFill>
          <a:ln w="9525">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0905" name="Text Box 9"/>
          <p:cNvSpPr txBox="1">
            <a:spLocks noChangeArrowheads="1"/>
          </p:cNvSpPr>
          <p:nvPr/>
        </p:nvSpPr>
        <p:spPr bwMode="auto">
          <a:xfrm>
            <a:off x="2130425" y="1065213"/>
            <a:ext cx="5740400" cy="1190625"/>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rtl="1" eaLnBrk="0" fontAlgn="base" hangingPunct="0">
              <a:spcBef>
                <a:spcPct val="50000"/>
              </a:spcBef>
              <a:spcAft>
                <a:spcPct val="0"/>
              </a:spcAft>
              <a:defRPr/>
            </a:pPr>
            <a:r>
              <a:rPr lang="ar-JO" sz="3600" b="1" dirty="0">
                <a:solidFill>
                  <a:srgbClr val="FFFFFF"/>
                </a:solidFill>
                <a:effectLst>
                  <a:outerShdw blurRad="50800" dist="762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rPr>
              <a:t>إسحاق هو بالفعل الإبن الذي طال انتظاره ...</a:t>
            </a:r>
            <a:endParaRPr lang="en-US" sz="3600" b="1" dirty="0">
              <a:solidFill>
                <a:srgbClr val="1A0004"/>
              </a:solidFill>
              <a:effectLst>
                <a:outerShdw blurRad="50800" dist="762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endParaRPr>
          </a:p>
        </p:txBody>
      </p:sp>
      <p:sp>
        <p:nvSpPr>
          <p:cNvPr id="720930" name="Text Box 34"/>
          <p:cNvSpPr txBox="1">
            <a:spLocks noChangeArrowheads="1"/>
          </p:cNvSpPr>
          <p:nvPr/>
        </p:nvSpPr>
        <p:spPr bwMode="auto">
          <a:xfrm>
            <a:off x="1920875" y="2555875"/>
            <a:ext cx="3603625" cy="1077218"/>
          </a:xfrm>
          <a:prstGeom prst="rect">
            <a:avLst/>
          </a:prstGeom>
          <a:noFill/>
          <a:ln w="9525">
            <a:noFill/>
            <a:miter lim="800000"/>
            <a:headEnd/>
            <a:tailEnd/>
          </a:ln>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rtl="1" eaLnBrk="0" fontAlgn="base" hangingPunct="0">
              <a:spcBef>
                <a:spcPct val="50000"/>
              </a:spcBef>
              <a:spcAft>
                <a:spcPct val="0"/>
              </a:spcAft>
              <a:defRPr/>
            </a:pPr>
            <a:r>
              <a:rPr lang="ar-JO" sz="3200" b="1" dirty="0">
                <a:solidFill>
                  <a:srgbClr val="FFFF00"/>
                </a:solidFill>
                <a:effectLst>
                  <a:outerShdw blurRad="50800" dist="762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rPr>
              <a:t>... من خلاله سينتقل وعد الله لإبراهيم ...</a:t>
            </a:r>
          </a:p>
        </p:txBody>
      </p:sp>
      <p:sp>
        <p:nvSpPr>
          <p:cNvPr id="720907" name="Freeform 11"/>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0908" name="AutoShape 12"/>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0909" name="Rectangle 13"/>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0910" name="AutoShape 14"/>
          <p:cNvSpPr>
            <a:spLocks noChangeArrowheads="1"/>
          </p:cNvSpPr>
          <p:nvPr/>
        </p:nvSpPr>
        <p:spPr bwMode="auto">
          <a:xfrm>
            <a:off x="8072438" y="3482975"/>
            <a:ext cx="574675"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0911" name="Line 15"/>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0912" name="Line 16"/>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0913" name="Rectangle 17"/>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0435" name="Rectangle 18"/>
          <p:cNvSpPr>
            <a:spLocks noChangeArrowheads="1"/>
          </p:cNvSpPr>
          <p:nvPr/>
        </p:nvSpPr>
        <p:spPr bwMode="auto">
          <a:xfrm>
            <a:off x="8186738" y="3832225"/>
            <a:ext cx="852797" cy="1974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7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الأرض. النسل. البركة</a:t>
            </a:r>
            <a:endParaRPr lang="en-US" sz="7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60436" name="Rectangle 19"/>
          <p:cNvSpPr>
            <a:spLocks noChangeArrowheads="1"/>
          </p:cNvSpPr>
          <p:nvPr/>
        </p:nvSpPr>
        <p:spPr bwMode="auto">
          <a:xfrm>
            <a:off x="8175625" y="3654425"/>
            <a:ext cx="419986"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لدعوة</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60437" name="Rectangle 20"/>
          <p:cNvSpPr>
            <a:spLocks noChangeArrowheads="1"/>
          </p:cNvSpPr>
          <p:nvPr/>
        </p:nvSpPr>
        <p:spPr bwMode="auto">
          <a:xfrm>
            <a:off x="8004175" y="3432175"/>
            <a:ext cx="46166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إبراهيم</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720917" name="Line 21"/>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0918" name="Line 22"/>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0919" name="Line 23"/>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0932" name="Text Box 36"/>
          <p:cNvSpPr txBox="1">
            <a:spLocks noChangeArrowheads="1"/>
          </p:cNvSpPr>
          <p:nvPr/>
        </p:nvSpPr>
        <p:spPr bwMode="auto">
          <a:xfrm>
            <a:off x="2365375" y="4810125"/>
            <a:ext cx="5481638" cy="646331"/>
          </a:xfrm>
          <a:prstGeom prst="rect">
            <a:avLst/>
          </a:prstGeom>
          <a:noFill/>
          <a:ln w="9525">
            <a:noFill/>
            <a:miter lim="800000"/>
            <a:headEnd/>
            <a:tailEnd/>
          </a:ln>
          <a:effectLst/>
        </p:spPr>
        <p:txBody>
          <a:bodyPr>
            <a:spAutoFit/>
            <a:flatTx/>
          </a:bodyPr>
          <a:lstStyle/>
          <a:p>
            <a:pPr defTabSz="914400" eaLnBrk="0" fontAlgn="base" hangingPunct="0">
              <a:spcBef>
                <a:spcPct val="50000"/>
              </a:spcBef>
              <a:spcAft>
                <a:spcPct val="0"/>
              </a:spcAft>
              <a:defRPr/>
            </a:pPr>
            <a:r>
              <a:rPr lang="ar-JO" sz="3600" b="1" i="1" dirty="0">
                <a:solidFill>
                  <a:srgbClr val="FFFFFF"/>
                </a:solidFill>
                <a:effectLst>
                  <a:outerShdw blurRad="50800" dist="762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rPr>
              <a:t>… من خلال نسل عائلة إسحاق!</a:t>
            </a:r>
          </a:p>
        </p:txBody>
      </p:sp>
      <p:sp>
        <p:nvSpPr>
          <p:cNvPr id="720934" name="Rectangle 38"/>
          <p:cNvSpPr>
            <a:spLocks noChangeArrowheads="1"/>
          </p:cNvSpPr>
          <p:nvPr/>
        </p:nvSpPr>
        <p:spPr bwMode="auto">
          <a:xfrm>
            <a:off x="327026" y="7938"/>
            <a:ext cx="1239838"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dirty="0">
                <a:solidFill>
                  <a:srgbClr val="FFFF00"/>
                </a:solidFill>
                <a:latin typeface="Times" charset="0"/>
                <a:ea typeface="ＭＳ Ｐゴシック" charset="0"/>
                <a:cs typeface="ＭＳ Ｐゴシック" charset="0"/>
              </a:rPr>
              <a:t>٧ </a:t>
            </a:r>
            <a:endParaRPr lang="en-US" sz="2800" dirty="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60443" name="Text Box 41"/>
          <p:cNvSpPr txBox="1">
            <a:spLocks noChangeArrowheads="1"/>
          </p:cNvSpPr>
          <p:nvPr/>
        </p:nvSpPr>
        <p:spPr bwMode="auto">
          <a:xfrm>
            <a:off x="8601412" y="6452186"/>
            <a:ext cx="38985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dirty="0">
                <a:solidFill>
                  <a:srgbClr val="FFFFFF"/>
                </a:solidFill>
              </a:rPr>
              <a:t>٢ </a:t>
            </a:r>
          </a:p>
        </p:txBody>
      </p:sp>
    </p:spTree>
    <p:extLst>
      <p:ext uri="{BB962C8B-B14F-4D97-AF65-F5344CB8AC3E}">
        <p14:creationId xmlns:p14="http://schemas.microsoft.com/office/powerpoint/2010/main" val="19763635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20905"/>
                                        </p:tgtEl>
                                        <p:attrNameLst>
                                          <p:attrName>style.visibility</p:attrName>
                                        </p:attrNameLst>
                                      </p:cBhvr>
                                      <p:to>
                                        <p:strVal val="visible"/>
                                      </p:to>
                                    </p:set>
                                    <p:animEffect transition="in" filter="fade">
                                      <p:cBhvr>
                                        <p:cTn id="7" dur="1000"/>
                                        <p:tgtEl>
                                          <p:spTgt spid="7209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20930"/>
                                        </p:tgtEl>
                                        <p:attrNameLst>
                                          <p:attrName>style.visibility</p:attrName>
                                        </p:attrNameLst>
                                      </p:cBhvr>
                                      <p:to>
                                        <p:strVal val="visible"/>
                                      </p:to>
                                    </p:set>
                                    <p:animEffect transition="in" filter="fade">
                                      <p:cBhvr>
                                        <p:cTn id="12" dur="1000"/>
                                        <p:tgtEl>
                                          <p:spTgt spid="72093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20932"/>
                                        </p:tgtEl>
                                        <p:attrNameLst>
                                          <p:attrName>style.visibility</p:attrName>
                                        </p:attrNameLst>
                                      </p:cBhvr>
                                      <p:to>
                                        <p:strVal val="visible"/>
                                      </p:to>
                                    </p:set>
                                    <p:animEffect transition="in" filter="fade">
                                      <p:cBhvr>
                                        <p:cTn id="17" dur="1000"/>
                                        <p:tgtEl>
                                          <p:spTgt spid="720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905" grpId="0" autoUpdateAnimBg="0"/>
      <p:bldP spid="720930" grpId="0" autoUpdateAnimBg="0"/>
      <p:bldP spid="720932"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2"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2466" name="Rectangle 3"/>
          <p:cNvSpPr>
            <a:spLocks noChangeArrowheads="1"/>
          </p:cNvSpPr>
          <p:nvPr/>
        </p:nvSpPr>
        <p:spPr bwMode="auto">
          <a:xfrm>
            <a:off x="3338513" y="968375"/>
            <a:ext cx="1387475" cy="36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a:solidFill>
                  <a:srgbClr val="790015"/>
                </a:solidFill>
                <a:latin typeface="Times" charset="0"/>
                <a:ea typeface="ＭＳ Ｐゴシック" charset="0"/>
                <a:cs typeface="ＭＳ Ｐゴシック" charset="0"/>
              </a:rPr>
              <a:t>ABRAHAM</a:t>
            </a:r>
          </a:p>
        </p:txBody>
      </p:sp>
      <p:sp>
        <p:nvSpPr>
          <p:cNvPr id="721924"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25"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26"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2470" name="Rectangle 7"/>
          <p:cNvSpPr>
            <a:spLocks noChangeArrowheads="1"/>
          </p:cNvSpPr>
          <p:nvPr/>
        </p:nvSpPr>
        <p:spPr bwMode="auto">
          <a:xfrm>
            <a:off x="3084513" y="938213"/>
            <a:ext cx="875239"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2400" b="1" dirty="0">
                <a:solidFill>
                  <a:srgbClr val="1A0004"/>
                </a:solidFill>
                <a:latin typeface="Times" charset="0"/>
                <a:ea typeface="ＭＳ Ｐゴシック" charset="0"/>
                <a:cs typeface="Accordance" panose="00000400000000000000" pitchFamily="2" charset="-78"/>
              </a:rPr>
              <a:t>إبراهيم</a:t>
            </a:r>
            <a:endParaRPr lang="en-US" sz="2400" b="1" dirty="0">
              <a:solidFill>
                <a:srgbClr val="1A0004"/>
              </a:solidFill>
              <a:latin typeface="Times" charset="0"/>
              <a:ea typeface="ＭＳ Ｐゴシック" charset="0"/>
              <a:cs typeface="Accordance" panose="00000400000000000000" pitchFamily="2" charset="-78"/>
            </a:endParaRPr>
          </a:p>
        </p:txBody>
      </p:sp>
      <p:sp>
        <p:nvSpPr>
          <p:cNvPr id="721928"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29" name="Line 9"/>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31" name="Rectangle 11"/>
          <p:cNvSpPr>
            <a:spLocks noChangeArrowheads="1"/>
          </p:cNvSpPr>
          <p:nvPr/>
        </p:nvSpPr>
        <p:spPr bwMode="auto">
          <a:xfrm>
            <a:off x="4802188" y="992188"/>
            <a:ext cx="24987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sz="2400" b="1" dirty="0">
                <a:solidFill>
                  <a:srgbClr val="FFD34A"/>
                </a:solidFill>
                <a:latin typeface="Accordance" panose="00000400000000000000" pitchFamily="2" charset="-78"/>
                <a:ea typeface="Accordance" panose="00000400000000000000" pitchFamily="2" charset="-78"/>
                <a:cs typeface="Accordance" panose="00000400000000000000" pitchFamily="2" charset="-78"/>
              </a:rPr>
              <a:t>كنعان. ٢٠٠٠ ق. م </a:t>
            </a:r>
            <a:endParaRPr lang="en-US" b="1" dirty="0">
              <a:solidFill>
                <a:srgbClr val="FFD34A"/>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62474" name="Rectangle 12"/>
          <p:cNvSpPr>
            <a:spLocks noChangeArrowheads="1"/>
          </p:cNvSpPr>
          <p:nvPr/>
        </p:nvSpPr>
        <p:spPr bwMode="auto">
          <a:xfrm>
            <a:off x="3709988" y="1603375"/>
            <a:ext cx="1005082"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2800" b="1" dirty="0">
                <a:solidFill>
                  <a:srgbClr val="1A0004"/>
                </a:solidFill>
                <a:latin typeface="Accordance" panose="00000400000000000000" pitchFamily="2" charset="-78"/>
                <a:ea typeface="Accordance" panose="00000400000000000000" pitchFamily="2" charset="-78"/>
                <a:cs typeface="Accordance" panose="00000400000000000000" pitchFamily="2" charset="-78"/>
              </a:rPr>
              <a:t>الدعوة</a:t>
            </a:r>
            <a:endParaRPr lang="en-US" sz="2800" b="1" dirty="0">
              <a:solidFill>
                <a:srgbClr val="1A0004"/>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62475" name="Rectangle 13"/>
          <p:cNvSpPr>
            <a:spLocks noChangeArrowheads="1"/>
          </p:cNvSpPr>
          <p:nvPr/>
        </p:nvSpPr>
        <p:spPr bwMode="auto">
          <a:xfrm>
            <a:off x="2943526" y="2060575"/>
            <a:ext cx="3012405"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r" defTabSz="914400" rtl="1" eaLnBrk="0" fontAlgn="base" hangingPunct="0">
              <a:spcBef>
                <a:spcPct val="0"/>
              </a:spcBef>
              <a:spcAft>
                <a:spcPct val="0"/>
              </a:spcAft>
            </a:pPr>
            <a:r>
              <a:rPr lang="ar-JO" sz="2800" b="1" dirty="0">
                <a:solidFill>
                  <a:srgbClr val="1A0004"/>
                </a:solidFill>
                <a:latin typeface="Accordance" panose="00000400000000000000" pitchFamily="2" charset="-78"/>
                <a:ea typeface="Accordance" panose="00000400000000000000" pitchFamily="2" charset="-78"/>
                <a:cs typeface="Accordance" panose="00000400000000000000" pitchFamily="2" charset="-78"/>
              </a:rPr>
              <a:t>الأرض. النسل. البركة</a:t>
            </a:r>
            <a:endParaRPr lang="en-US" sz="2800" b="1" dirty="0">
              <a:solidFill>
                <a:srgbClr val="1A0004"/>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721934" name="Rectangle 14"/>
          <p:cNvSpPr>
            <a:spLocks noChangeArrowheads="1"/>
          </p:cNvSpPr>
          <p:nvPr/>
        </p:nvSpPr>
        <p:spPr bwMode="auto">
          <a:xfrm>
            <a:off x="4157663" y="2473325"/>
            <a:ext cx="1806584"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dirty="0">
                <a:solidFill>
                  <a:srgbClr val="790015"/>
                </a:solidFill>
                <a:latin typeface="Times" charset="0"/>
                <a:ea typeface="ＭＳ Ｐゴシック" charset="0"/>
                <a:cs typeface="ＭＳ Ｐゴシック" charset="0"/>
              </a:rPr>
              <a:t>١  - ١       </a:t>
            </a:r>
          </a:p>
        </p:txBody>
      </p:sp>
      <p:sp>
        <p:nvSpPr>
          <p:cNvPr id="721936" name="Rectangle 16"/>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62478" name="Group 17"/>
          <p:cNvGrpSpPr>
            <a:grpSpLocks/>
          </p:cNvGrpSpPr>
          <p:nvPr/>
        </p:nvGrpSpPr>
        <p:grpSpPr bwMode="auto">
          <a:xfrm>
            <a:off x="823913" y="2378075"/>
            <a:ext cx="1233488" cy="1446213"/>
            <a:chOff x="519" y="1498"/>
            <a:chExt cx="777" cy="911"/>
          </a:xfrm>
        </p:grpSpPr>
        <p:sp>
          <p:nvSpPr>
            <p:cNvPr id="721938" name="Rectangle 18"/>
            <p:cNvSpPr>
              <a:spLocks noChangeArrowheads="1"/>
            </p:cNvSpPr>
            <p:nvPr/>
          </p:nvSpPr>
          <p:spPr bwMode="auto">
            <a:xfrm>
              <a:off x="519" y="1546"/>
              <a:ext cx="562" cy="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endParaRPr lang="en-US" sz="2800" dirty="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endParaRPr lang="en-US" sz="2800" dirty="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r>
                <a:rPr lang="en-US" sz="2800" dirty="0">
                  <a:solidFill>
                    <a:srgbClr val="FFD34A"/>
                  </a:solidFill>
                  <a:latin typeface="Times" pitchFamily="-107" charset="0"/>
                  <a:ea typeface="ＭＳ Ｐゴシック" charset="0"/>
                  <a:cs typeface="ＭＳ Ｐゴシック" charset="0"/>
                </a:rPr>
                <a:t>        </a:t>
              </a:r>
            </a:p>
          </p:txBody>
        </p:sp>
        <p:sp>
          <p:nvSpPr>
            <p:cNvPr id="721939" name="Rectangle 19"/>
            <p:cNvSpPr>
              <a:spLocks noChangeArrowheads="1"/>
            </p:cNvSpPr>
            <p:nvPr/>
          </p:nvSpPr>
          <p:spPr bwMode="auto">
            <a:xfrm>
              <a:off x="884" y="1498"/>
              <a:ext cx="412" cy="75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ar-JO" dirty="0">
                  <a:solidFill>
                    <a:srgbClr val="51DC00"/>
                  </a:solidFill>
                  <a:latin typeface="Accordance" panose="00000400000000000000" pitchFamily="2" charset="-78"/>
                  <a:ea typeface="Accordance" panose="00000400000000000000" pitchFamily="2" charset="-78"/>
                  <a:cs typeface="Accordance" panose="00000400000000000000" pitchFamily="2" charset="-78"/>
                </a:rPr>
                <a:t>إبراهيم</a:t>
              </a:r>
            </a:p>
            <a:p>
              <a:pPr algn="ctr" defTabSz="914400" eaLnBrk="0" fontAlgn="base" hangingPunct="0">
                <a:spcBef>
                  <a:spcPct val="0"/>
                </a:spcBef>
                <a:spcAft>
                  <a:spcPct val="0"/>
                </a:spcAft>
                <a:defRPr/>
              </a:pPr>
              <a:r>
                <a:rPr lang="ar-JO" dirty="0">
                  <a:solidFill>
                    <a:srgbClr val="51DC00"/>
                  </a:solidFill>
                  <a:latin typeface="Accordance" panose="00000400000000000000" pitchFamily="2" charset="-78"/>
                  <a:ea typeface="Accordance" panose="00000400000000000000" pitchFamily="2" charset="-78"/>
                  <a:cs typeface="Accordance" panose="00000400000000000000" pitchFamily="2" charset="-78"/>
                </a:rPr>
                <a:t>يوسف</a:t>
              </a:r>
            </a:p>
            <a:p>
              <a:pPr algn="ctr" defTabSz="914400" eaLnBrk="0" fontAlgn="base" hangingPunct="0">
                <a:spcBef>
                  <a:spcPct val="0"/>
                </a:spcBef>
                <a:spcAft>
                  <a:spcPct val="0"/>
                </a:spcAft>
                <a:defRPr/>
              </a:pPr>
              <a:r>
                <a:rPr lang="ar-JO" dirty="0">
                  <a:solidFill>
                    <a:srgbClr val="51DC00"/>
                  </a:solidFill>
                  <a:latin typeface="Accordance" panose="00000400000000000000" pitchFamily="2" charset="-78"/>
                  <a:ea typeface="Accordance" panose="00000400000000000000" pitchFamily="2" charset="-78"/>
                  <a:cs typeface="Accordance" panose="00000400000000000000" pitchFamily="2" charset="-78"/>
                </a:rPr>
                <a:t>موسى</a:t>
              </a:r>
            </a:p>
            <a:p>
              <a:pPr algn="ctr" defTabSz="914400" eaLnBrk="0" fontAlgn="base" hangingPunct="0">
                <a:spcBef>
                  <a:spcPct val="0"/>
                </a:spcBef>
                <a:spcAft>
                  <a:spcPct val="0"/>
                </a:spcAft>
                <a:defRPr/>
              </a:pPr>
              <a:r>
                <a:rPr lang="ar-JO" dirty="0">
                  <a:solidFill>
                    <a:srgbClr val="51DC00"/>
                  </a:solidFill>
                  <a:latin typeface="Accordance" panose="00000400000000000000" pitchFamily="2" charset="-78"/>
                  <a:ea typeface="Accordance" panose="00000400000000000000" pitchFamily="2" charset="-78"/>
                  <a:cs typeface="Accordance" panose="00000400000000000000" pitchFamily="2" charset="-78"/>
                </a:rPr>
                <a:t>يشوع</a:t>
              </a:r>
              <a:endParaRPr lang="en-US" dirty="0">
                <a:solidFill>
                  <a:srgbClr val="FFD34A"/>
                </a:solidFill>
                <a:latin typeface="Accordance" panose="00000400000000000000" pitchFamily="2" charset="-78"/>
                <a:ea typeface="Accordance" panose="00000400000000000000" pitchFamily="2" charset="-78"/>
                <a:cs typeface="Accordance" panose="00000400000000000000" pitchFamily="2" charset="-78"/>
              </a:endParaRPr>
            </a:p>
          </p:txBody>
        </p:sp>
      </p:grpSp>
      <p:sp>
        <p:nvSpPr>
          <p:cNvPr id="721940" name="Line 20"/>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41" name="Line 21"/>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42" name="Line 22"/>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48" name="Oval 28"/>
          <p:cNvSpPr>
            <a:spLocks noChangeArrowheads="1"/>
          </p:cNvSpPr>
          <p:nvPr/>
        </p:nvSpPr>
        <p:spPr bwMode="auto">
          <a:xfrm>
            <a:off x="3810000" y="2413000"/>
            <a:ext cx="1498600" cy="7112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2483" name="Text Box 30"/>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62484" name="Text Box 31"/>
          <p:cNvSpPr txBox="1">
            <a:spLocks noChangeArrowheads="1"/>
          </p:cNvSpPr>
          <p:nvPr/>
        </p:nvSpPr>
        <p:spPr bwMode="auto">
          <a:xfrm>
            <a:off x="1792288" y="0"/>
            <a:ext cx="19939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r>
              <a:rPr lang="ar-JO" sz="1200" b="1" dirty="0">
                <a:solidFill>
                  <a:srgbClr val="FFFFFF"/>
                </a:solidFill>
                <a:latin typeface="Accordance" panose="00000400000000000000" pitchFamily="2" charset="-78"/>
                <a:ea typeface="Accordance" panose="00000400000000000000" pitchFamily="2" charset="-78"/>
                <a:cs typeface="Accordance" panose="00000400000000000000" pitchFamily="2" charset="-78"/>
              </a:rPr>
              <a:t>تك ١٧</a:t>
            </a:r>
            <a:endParaRPr lang="en-US" sz="1200" b="1" dirty="0">
              <a:solidFill>
                <a:srgbClr val="FFFFFF"/>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721952" name="Text Box 32"/>
          <p:cNvSpPr txBox="1">
            <a:spLocks noChangeArrowheads="1"/>
          </p:cNvSpPr>
          <p:nvPr/>
        </p:nvSpPr>
        <p:spPr bwMode="auto">
          <a:xfrm>
            <a:off x="1524000" y="4673600"/>
            <a:ext cx="6223000" cy="823913"/>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l" defTabSz="914400" eaLnBrk="0" fontAlgn="base" hangingPunct="0">
              <a:spcBef>
                <a:spcPct val="50000"/>
              </a:spcBef>
              <a:spcAft>
                <a:spcPct val="0"/>
              </a:spcAft>
              <a:defRPr/>
            </a:pPr>
            <a:r>
              <a:rPr lang="ar-JO" sz="4800" b="1" dirty="0">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إسحق</a:t>
            </a:r>
            <a:r>
              <a:rPr lang="en-US" sz="4800" b="1" dirty="0">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 </a:t>
            </a:r>
            <a:r>
              <a:rPr lang="ar-JO" sz="4800" b="1" dirty="0">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و</a:t>
            </a:r>
            <a:r>
              <a:rPr lang="en-US" sz="4800" b="1" dirty="0">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 </a:t>
            </a:r>
            <a:r>
              <a:rPr lang="ar-JO" sz="4800" b="1" dirty="0">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إسماعيل</a:t>
            </a:r>
            <a:endParaRPr lang="en-US" sz="4800" b="1" dirty="0">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p:txBody>
      </p:sp>
      <p:sp>
        <p:nvSpPr>
          <p:cNvPr id="721953" name="Freeform 3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54" name="AutoShape 3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55" name="Rectangle 3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56" name="AutoShape 3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57" name="Line 3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58" name="Line 3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59" name="Rectangle 3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2493" name="Rectangle 40"/>
          <p:cNvSpPr>
            <a:spLocks noChangeArrowheads="1"/>
          </p:cNvSpPr>
          <p:nvPr/>
        </p:nvSpPr>
        <p:spPr bwMode="auto">
          <a:xfrm>
            <a:off x="8004176" y="3832225"/>
            <a:ext cx="1338328"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defTabSz="914400" eaLnBrk="0" fontAlgn="base" hangingPunct="0">
              <a:spcBef>
                <a:spcPct val="0"/>
              </a:spcBef>
              <a:spcAft>
                <a:spcPct val="0"/>
              </a:spcAft>
            </a:pPr>
            <a:r>
              <a:rPr lang="ar-JO" sz="1000" b="1" dirty="0">
                <a:solidFill>
                  <a:srgbClr val="000000"/>
                </a:solidFill>
                <a:latin typeface="Accordance" panose="00000400000000000000" pitchFamily="2" charset="-79"/>
                <a:ea typeface="Accordance" panose="00000400000000000000" pitchFamily="2" charset="-79"/>
                <a:cs typeface="Accordance" panose="00000400000000000000" pitchFamily="2" charset="-79"/>
              </a:rPr>
              <a:t>الأرض- النسل- البركة</a:t>
            </a:r>
            <a:endParaRPr lang="en-US" sz="1000" b="1" dirty="0">
              <a:solidFill>
                <a:srgbClr val="000000"/>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62494" name="Rectangle 41"/>
          <p:cNvSpPr>
            <a:spLocks noChangeArrowheads="1"/>
          </p:cNvSpPr>
          <p:nvPr/>
        </p:nvSpPr>
        <p:spPr bwMode="auto">
          <a:xfrm>
            <a:off x="8175625" y="3654425"/>
            <a:ext cx="447237"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9"/>
                <a:ea typeface="Accordance" panose="00000400000000000000" pitchFamily="2" charset="-79"/>
                <a:cs typeface="Accordance" panose="00000400000000000000" pitchFamily="2" charset="-79"/>
              </a:rPr>
              <a:t>الدعوة</a:t>
            </a:r>
            <a:endParaRPr lang="en-US" sz="900" b="1" dirty="0">
              <a:solidFill>
                <a:srgbClr val="000000"/>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62495" name="Rectangle 42"/>
          <p:cNvSpPr>
            <a:spLocks noChangeArrowheads="1"/>
          </p:cNvSpPr>
          <p:nvPr/>
        </p:nvSpPr>
        <p:spPr bwMode="auto">
          <a:xfrm>
            <a:off x="8004175" y="3432175"/>
            <a:ext cx="46166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9"/>
                <a:ea typeface="Accordance" panose="00000400000000000000" pitchFamily="2" charset="-79"/>
                <a:cs typeface="Accordance" panose="00000400000000000000" pitchFamily="2" charset="-79"/>
              </a:rPr>
              <a:t>إبراهيم</a:t>
            </a:r>
            <a:endParaRPr lang="en-US" sz="900" b="1" dirty="0">
              <a:solidFill>
                <a:srgbClr val="000000"/>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62496" name="Rectangle 43"/>
          <p:cNvSpPr>
            <a:spLocks noChangeArrowheads="1"/>
          </p:cNvSpPr>
          <p:nvPr/>
        </p:nvSpPr>
        <p:spPr bwMode="auto">
          <a:xfrm>
            <a:off x="8051800" y="4024312"/>
            <a:ext cx="1220455" cy="253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defTabSz="914400" eaLnBrk="0" fontAlgn="base" hangingPunct="0">
              <a:spcBef>
                <a:spcPct val="0"/>
              </a:spcBef>
              <a:spcAft>
                <a:spcPct val="0"/>
              </a:spcAft>
            </a:pPr>
            <a:r>
              <a:rPr lang="ar-JO" sz="1000" b="1" dirty="0">
                <a:solidFill>
                  <a:srgbClr val="000000"/>
                </a:solidFill>
                <a:latin typeface="Accordance" panose="00000400000000000000" pitchFamily="2" charset="-79"/>
                <a:ea typeface="Accordance" panose="00000400000000000000" pitchFamily="2" charset="-79"/>
                <a:cs typeface="Accordance" panose="00000400000000000000" pitchFamily="2" charset="-79"/>
              </a:rPr>
              <a:t>إسماعيل- إسحق</a:t>
            </a:r>
            <a:endParaRPr lang="en-US" sz="1000" b="1" dirty="0">
              <a:solidFill>
                <a:srgbClr val="000000"/>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721964" name="Line 4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65" name="Line 4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66" name="Line 4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2500" name="Text Box 4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21972" name="Rectangle 5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28</a:t>
            </a:r>
          </a:p>
        </p:txBody>
      </p:sp>
      <p:sp>
        <p:nvSpPr>
          <p:cNvPr id="62502" name="Text Box 53"/>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grpSp>
        <p:nvGrpSpPr>
          <p:cNvPr id="62503" name="Group 55"/>
          <p:cNvGrpSpPr>
            <a:grpSpLocks/>
          </p:cNvGrpSpPr>
          <p:nvPr/>
        </p:nvGrpSpPr>
        <p:grpSpPr bwMode="auto">
          <a:xfrm>
            <a:off x="6002338" y="1339850"/>
            <a:ext cx="1262062" cy="1347788"/>
            <a:chOff x="1084" y="711"/>
            <a:chExt cx="2950" cy="2769"/>
          </a:xfrm>
        </p:grpSpPr>
        <p:grpSp>
          <p:nvGrpSpPr>
            <p:cNvPr id="62509" name="Group 56"/>
            <p:cNvGrpSpPr>
              <a:grpSpLocks/>
            </p:cNvGrpSpPr>
            <p:nvPr/>
          </p:nvGrpSpPr>
          <p:grpSpPr bwMode="auto">
            <a:xfrm>
              <a:off x="1084" y="711"/>
              <a:ext cx="2950" cy="2769"/>
              <a:chOff x="2707" y="548"/>
              <a:chExt cx="2950" cy="2769"/>
            </a:xfrm>
          </p:grpSpPr>
          <p:grpSp>
            <p:nvGrpSpPr>
              <p:cNvPr id="62515" name="Group 57"/>
              <p:cNvGrpSpPr>
                <a:grpSpLocks/>
              </p:cNvGrpSpPr>
              <p:nvPr/>
            </p:nvGrpSpPr>
            <p:grpSpPr bwMode="auto">
              <a:xfrm>
                <a:off x="3180" y="1046"/>
                <a:ext cx="2105" cy="1421"/>
                <a:chOff x="578" y="2316"/>
                <a:chExt cx="2105" cy="1421"/>
              </a:xfrm>
            </p:grpSpPr>
            <p:sp>
              <p:nvSpPr>
                <p:cNvPr id="721978" name="Freeform 58"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79" name="Freeform 59" descr="Cork"/>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62516" name="Picture 60"/>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721981" name="Freeform 61"/>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82" name="Freeform 62"/>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83" name="Freeform 63"/>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84" name="Freeform 64"/>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85" name="Freeform 65"/>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21986" name="Rectangle 66"/>
          <p:cNvSpPr>
            <a:spLocks noChangeArrowheads="1"/>
          </p:cNvSpPr>
          <p:nvPr/>
        </p:nvSpPr>
        <p:spPr bwMode="auto">
          <a:xfrm>
            <a:off x="6273559" y="1547813"/>
            <a:ext cx="937756" cy="643766"/>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ar-JO" sz="3600" b="1" i="1" dirty="0">
                <a:solidFill>
                  <a:srgbClr val="FFFFFF"/>
                </a:solidFill>
                <a:latin typeface="Accordance" panose="00000400000000000000" pitchFamily="2" charset="-78"/>
                <a:ea typeface="Accordance" panose="00000400000000000000" pitchFamily="2" charset="-78"/>
                <a:cs typeface="Accordance" panose="00000400000000000000" pitchFamily="2" charset="-78"/>
              </a:rPr>
              <a:t>ق. م</a:t>
            </a:r>
            <a:endParaRPr lang="en-US" sz="2000" i="1" dirty="0">
              <a:solidFill>
                <a:srgbClr val="FFFFFF"/>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721987" name="Rectangle 67"/>
          <p:cNvSpPr>
            <a:spLocks noChangeArrowheads="1"/>
          </p:cNvSpPr>
          <p:nvPr/>
        </p:nvSpPr>
        <p:spPr bwMode="auto">
          <a:xfrm>
            <a:off x="5983288" y="2384425"/>
            <a:ext cx="2416046" cy="646331"/>
          </a:xfrm>
          <a:prstGeom prst="rect">
            <a:avLst/>
          </a:prstGeom>
          <a:noFill/>
          <a:ln w="12700">
            <a:noFill/>
            <a:miter lim="800000"/>
            <a:headEnd/>
            <a:tailEnd/>
          </a:ln>
          <a:effectLst>
            <a:outerShdw blurRad="63500" dist="46662" dir="2115817" algn="ctr" rotWithShape="0">
              <a:schemeClr val="bg2">
                <a:alpha val="74998"/>
              </a:schemeClr>
            </a:outerShdw>
          </a:effectLst>
        </p:spPr>
        <p:txBody>
          <a:bodyPr wrap="none">
            <a:spAutoFit/>
          </a:bodyPr>
          <a:lstStyle/>
          <a:p>
            <a:pPr defTabSz="914400" eaLnBrk="0" fontAlgn="base" hangingPunct="0">
              <a:spcBef>
                <a:spcPct val="0"/>
              </a:spcBef>
              <a:spcAft>
                <a:spcPct val="0"/>
              </a:spcAft>
              <a:defRPr/>
            </a:pPr>
            <a:r>
              <a:rPr lang="ar-JO" sz="3600" b="1" i="1" dirty="0">
                <a:solidFill>
                  <a:srgbClr val="FFFFFF"/>
                </a:solidFill>
                <a:latin typeface="Accordance" panose="00000400000000000000" pitchFamily="2" charset="-78"/>
                <a:ea typeface="Accordance" panose="00000400000000000000" pitchFamily="2" charset="-78"/>
                <a:cs typeface="Accordance" panose="00000400000000000000" pitchFamily="2" charset="-78"/>
              </a:rPr>
              <a:t>تك: ١٢: ١-٣</a:t>
            </a:r>
            <a:endParaRPr lang="en-US" sz="2800" b="1" i="1" dirty="0">
              <a:solidFill>
                <a:srgbClr val="FFFFFF"/>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721990" name="Rectangle 70"/>
          <p:cNvSpPr>
            <a:spLocks noChangeArrowheads="1"/>
          </p:cNvSpPr>
          <p:nvPr/>
        </p:nvSpPr>
        <p:spPr bwMode="auto">
          <a:xfrm>
            <a:off x="327026" y="7938"/>
            <a:ext cx="1239838"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dirty="0">
                <a:solidFill>
                  <a:srgbClr val="FFFF00"/>
                </a:solidFill>
                <a:latin typeface="Times" charset="0"/>
                <a:ea typeface="ＭＳ Ｐゴシック" charset="0"/>
                <a:cs typeface="ＭＳ Ｐゴシック" charset="0"/>
              </a:rPr>
              <a:t>٧ </a:t>
            </a:r>
            <a:endParaRPr lang="en-US" sz="2800" dirty="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21020020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721934"/>
                                        </p:tgtEl>
                                        <p:attrNameLst>
                                          <p:attrName>style.visibility</p:attrName>
                                        </p:attrNameLst>
                                      </p:cBhvr>
                                      <p:to>
                                        <p:strVal val="visible"/>
                                      </p:to>
                                    </p:set>
                                    <p:anim calcmode="lin" valueType="num">
                                      <p:cBhvr>
                                        <p:cTn id="7" dur="500" fill="hold"/>
                                        <p:tgtEl>
                                          <p:spTgt spid="721934"/>
                                        </p:tgtEl>
                                        <p:attrNameLst>
                                          <p:attrName>ppt_x</p:attrName>
                                        </p:attrNameLst>
                                      </p:cBhvr>
                                      <p:tavLst>
                                        <p:tav tm="0">
                                          <p:val>
                                            <p:strVal val="#ppt_x-#ppt_w/2"/>
                                          </p:val>
                                        </p:tav>
                                        <p:tav tm="100000">
                                          <p:val>
                                            <p:strVal val="#ppt_x"/>
                                          </p:val>
                                        </p:tav>
                                      </p:tavLst>
                                    </p:anim>
                                    <p:anim calcmode="lin" valueType="num">
                                      <p:cBhvr>
                                        <p:cTn id="8" dur="500" fill="hold"/>
                                        <p:tgtEl>
                                          <p:spTgt spid="721934"/>
                                        </p:tgtEl>
                                        <p:attrNameLst>
                                          <p:attrName>ppt_y</p:attrName>
                                        </p:attrNameLst>
                                      </p:cBhvr>
                                      <p:tavLst>
                                        <p:tav tm="0">
                                          <p:val>
                                            <p:strVal val="#ppt_y"/>
                                          </p:val>
                                        </p:tav>
                                        <p:tav tm="100000">
                                          <p:val>
                                            <p:strVal val="#ppt_y"/>
                                          </p:val>
                                        </p:tav>
                                      </p:tavLst>
                                    </p:anim>
                                    <p:anim calcmode="lin" valueType="num">
                                      <p:cBhvr>
                                        <p:cTn id="9" dur="500" fill="hold"/>
                                        <p:tgtEl>
                                          <p:spTgt spid="721934"/>
                                        </p:tgtEl>
                                        <p:attrNameLst>
                                          <p:attrName>ppt_w</p:attrName>
                                        </p:attrNameLst>
                                      </p:cBhvr>
                                      <p:tavLst>
                                        <p:tav tm="0">
                                          <p:val>
                                            <p:fltVal val="0"/>
                                          </p:val>
                                        </p:tav>
                                        <p:tav tm="100000">
                                          <p:val>
                                            <p:strVal val="#ppt_w"/>
                                          </p:val>
                                        </p:tav>
                                      </p:tavLst>
                                    </p:anim>
                                    <p:anim calcmode="lin" valueType="num">
                                      <p:cBhvr>
                                        <p:cTn id="10" dur="500" fill="hold"/>
                                        <p:tgtEl>
                                          <p:spTgt spid="72193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36" fill="hold" grpId="0" nodeType="afterEffect">
                                  <p:stCondLst>
                                    <p:cond delay="500"/>
                                  </p:stCondLst>
                                  <p:childTnLst>
                                    <p:set>
                                      <p:cBhvr>
                                        <p:cTn id="13" dur="1" fill="hold">
                                          <p:stCondLst>
                                            <p:cond delay="0"/>
                                          </p:stCondLst>
                                        </p:cTn>
                                        <p:tgtEl>
                                          <p:spTgt spid="721948"/>
                                        </p:tgtEl>
                                        <p:attrNameLst>
                                          <p:attrName>style.visibility</p:attrName>
                                        </p:attrNameLst>
                                      </p:cBhvr>
                                      <p:to>
                                        <p:strVal val="visible"/>
                                      </p:to>
                                    </p:set>
                                    <p:anim calcmode="lin" valueType="num">
                                      <p:cBhvr>
                                        <p:cTn id="14" dur="500" fill="hold"/>
                                        <p:tgtEl>
                                          <p:spTgt spid="721948"/>
                                        </p:tgtEl>
                                        <p:attrNameLst>
                                          <p:attrName>ppt_w</p:attrName>
                                        </p:attrNameLst>
                                      </p:cBhvr>
                                      <p:tavLst>
                                        <p:tav tm="0">
                                          <p:val>
                                            <p:strVal val="(6*min(max(#ppt_w*#ppt_h,.3),1)-7.4)/-.7*#ppt_w"/>
                                          </p:val>
                                        </p:tav>
                                        <p:tav tm="100000">
                                          <p:val>
                                            <p:strVal val="#ppt_w"/>
                                          </p:val>
                                        </p:tav>
                                      </p:tavLst>
                                    </p:anim>
                                    <p:anim calcmode="lin" valueType="num">
                                      <p:cBhvr>
                                        <p:cTn id="15" dur="500" fill="hold"/>
                                        <p:tgtEl>
                                          <p:spTgt spid="721948"/>
                                        </p:tgtEl>
                                        <p:attrNameLst>
                                          <p:attrName>ppt_h</p:attrName>
                                        </p:attrNameLst>
                                      </p:cBhvr>
                                      <p:tavLst>
                                        <p:tav tm="0">
                                          <p:val>
                                            <p:strVal val="(6*min(max(#ppt_w*#ppt_h,.3),1)-7.4)/-.7*#ppt_h"/>
                                          </p:val>
                                        </p:tav>
                                        <p:tav tm="100000">
                                          <p:val>
                                            <p:strVal val="#ppt_h"/>
                                          </p:val>
                                        </p:tav>
                                      </p:tavLst>
                                    </p:anim>
                                    <p:anim calcmode="lin" valueType="num">
                                      <p:cBhvr>
                                        <p:cTn id="16" dur="500" fill="hold"/>
                                        <p:tgtEl>
                                          <p:spTgt spid="721948"/>
                                        </p:tgtEl>
                                        <p:attrNameLst>
                                          <p:attrName>ppt_x</p:attrName>
                                        </p:attrNameLst>
                                      </p:cBhvr>
                                      <p:tavLst>
                                        <p:tav tm="0">
                                          <p:val>
                                            <p:fltVal val="0.5"/>
                                          </p:val>
                                        </p:tav>
                                        <p:tav tm="100000">
                                          <p:val>
                                            <p:strVal val="#ppt_x"/>
                                          </p:val>
                                        </p:tav>
                                      </p:tavLst>
                                    </p:anim>
                                    <p:anim calcmode="lin" valueType="num">
                                      <p:cBhvr>
                                        <p:cTn id="17" dur="500" fill="hold"/>
                                        <p:tgtEl>
                                          <p:spTgt spid="721948"/>
                                        </p:tgtEl>
                                        <p:attrNameLst>
                                          <p:attrName>ppt_y</p:attrName>
                                        </p:attrNameLst>
                                      </p:cBhvr>
                                      <p:tavLst>
                                        <p:tav tm="0">
                                          <p:val>
                                            <p:strVal val="1+(6*min(max(#ppt_w*#ppt_h,.3),1)-7.4)/-.7*#ppt_h/2"/>
                                          </p:val>
                                        </p:tav>
                                        <p:tav tm="100000">
                                          <p:val>
                                            <p:strVal val="#ppt_y"/>
                                          </p:val>
                                        </p:tav>
                                      </p:tavLst>
                                    </p:anim>
                                  </p:childTnLst>
                                </p:cTn>
                              </p:par>
                            </p:childTnLst>
                          </p:cTn>
                        </p:par>
                        <p:par>
                          <p:cTn id="18" fill="hold" nodeType="afterGroup">
                            <p:stCondLst>
                              <p:cond delay="1500"/>
                            </p:stCondLst>
                            <p:childTnLst>
                              <p:par>
                                <p:cTn id="19" presetID="23" presetClass="entr" presetSubtype="528" fill="hold" grpId="0" nodeType="afterEffect">
                                  <p:stCondLst>
                                    <p:cond delay="500"/>
                                  </p:stCondLst>
                                  <p:childTnLst>
                                    <p:set>
                                      <p:cBhvr>
                                        <p:cTn id="20" dur="1" fill="hold">
                                          <p:stCondLst>
                                            <p:cond delay="0"/>
                                          </p:stCondLst>
                                        </p:cTn>
                                        <p:tgtEl>
                                          <p:spTgt spid="721952"/>
                                        </p:tgtEl>
                                        <p:attrNameLst>
                                          <p:attrName>style.visibility</p:attrName>
                                        </p:attrNameLst>
                                      </p:cBhvr>
                                      <p:to>
                                        <p:strVal val="visible"/>
                                      </p:to>
                                    </p:set>
                                    <p:anim calcmode="lin" valueType="num">
                                      <p:cBhvr>
                                        <p:cTn id="21" dur="500" fill="hold"/>
                                        <p:tgtEl>
                                          <p:spTgt spid="721952"/>
                                        </p:tgtEl>
                                        <p:attrNameLst>
                                          <p:attrName>ppt_w</p:attrName>
                                        </p:attrNameLst>
                                      </p:cBhvr>
                                      <p:tavLst>
                                        <p:tav tm="0">
                                          <p:val>
                                            <p:fltVal val="0"/>
                                          </p:val>
                                        </p:tav>
                                        <p:tav tm="100000">
                                          <p:val>
                                            <p:strVal val="#ppt_w"/>
                                          </p:val>
                                        </p:tav>
                                      </p:tavLst>
                                    </p:anim>
                                    <p:anim calcmode="lin" valueType="num">
                                      <p:cBhvr>
                                        <p:cTn id="22" dur="500" fill="hold"/>
                                        <p:tgtEl>
                                          <p:spTgt spid="721952"/>
                                        </p:tgtEl>
                                        <p:attrNameLst>
                                          <p:attrName>ppt_h</p:attrName>
                                        </p:attrNameLst>
                                      </p:cBhvr>
                                      <p:tavLst>
                                        <p:tav tm="0">
                                          <p:val>
                                            <p:fltVal val="0"/>
                                          </p:val>
                                        </p:tav>
                                        <p:tav tm="100000">
                                          <p:val>
                                            <p:strVal val="#ppt_h"/>
                                          </p:val>
                                        </p:tav>
                                      </p:tavLst>
                                    </p:anim>
                                    <p:anim calcmode="lin" valueType="num">
                                      <p:cBhvr>
                                        <p:cTn id="23" dur="500" fill="hold"/>
                                        <p:tgtEl>
                                          <p:spTgt spid="721952"/>
                                        </p:tgtEl>
                                        <p:attrNameLst>
                                          <p:attrName>ppt_x</p:attrName>
                                        </p:attrNameLst>
                                      </p:cBhvr>
                                      <p:tavLst>
                                        <p:tav tm="0">
                                          <p:val>
                                            <p:fltVal val="0.5"/>
                                          </p:val>
                                        </p:tav>
                                        <p:tav tm="100000">
                                          <p:val>
                                            <p:strVal val="#ppt_x"/>
                                          </p:val>
                                        </p:tav>
                                      </p:tavLst>
                                    </p:anim>
                                    <p:anim calcmode="lin" valueType="num">
                                      <p:cBhvr>
                                        <p:cTn id="24" dur="500" fill="hold"/>
                                        <p:tgtEl>
                                          <p:spTgt spid="72195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1934" grpId="0" autoUpdateAnimBg="0"/>
      <p:bldP spid="721948" grpId="0" animBg="1"/>
      <p:bldP spid="721952"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30"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4514" name="Rectangle 3"/>
          <p:cNvSpPr>
            <a:spLocks noChangeArrowheads="1"/>
          </p:cNvSpPr>
          <p:nvPr/>
        </p:nvSpPr>
        <p:spPr bwMode="auto">
          <a:xfrm>
            <a:off x="3332163" y="962025"/>
            <a:ext cx="1387475" cy="36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a:solidFill>
                  <a:srgbClr val="790015"/>
                </a:solidFill>
                <a:latin typeface="Times" charset="0"/>
                <a:ea typeface="ＭＳ Ｐゴシック" charset="0"/>
                <a:cs typeface="ＭＳ Ｐゴシック" charset="0"/>
              </a:rPr>
              <a:t>ABRAHAM</a:t>
            </a:r>
          </a:p>
        </p:txBody>
      </p:sp>
      <p:sp>
        <p:nvSpPr>
          <p:cNvPr id="790532" name="Rectangle 4"/>
          <p:cNvSpPr>
            <a:spLocks noChangeArrowheads="1"/>
          </p:cNvSpPr>
          <p:nvPr/>
        </p:nvSpPr>
        <p:spPr bwMode="auto">
          <a:xfrm>
            <a:off x="3124200" y="1371600"/>
            <a:ext cx="2895600" cy="3124200"/>
          </a:xfrm>
          <a:prstGeom prst="rect">
            <a:avLst/>
          </a:prstGeom>
          <a:solidFill>
            <a:schemeClr val="accent2"/>
          </a:solid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33" name="AutoShape 5"/>
          <p:cNvSpPr>
            <a:spLocks noChangeArrowheads="1"/>
          </p:cNvSpPr>
          <p:nvPr/>
        </p:nvSpPr>
        <p:spPr bwMode="auto">
          <a:xfrm>
            <a:off x="3146425" y="860425"/>
            <a:ext cx="1663700" cy="1054100"/>
          </a:xfrm>
          <a:prstGeom prst="roundRect">
            <a:avLst>
              <a:gd name="adj" fmla="val 12495"/>
            </a:avLst>
          </a:prstGeom>
          <a:solidFill>
            <a:schemeClr val="accent2"/>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34" name="Rectangle 6"/>
          <p:cNvSpPr>
            <a:spLocks noChangeArrowheads="1"/>
          </p:cNvSpPr>
          <p:nvPr/>
        </p:nvSpPr>
        <p:spPr bwMode="auto">
          <a:xfrm>
            <a:off x="3124200" y="1355725"/>
            <a:ext cx="2057400" cy="1066800"/>
          </a:xfrm>
          <a:prstGeom prst="rect">
            <a:avLst/>
          </a:prstGeom>
          <a:solidFill>
            <a:schemeClr val="accent2"/>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35" name="Line 7"/>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36" name="Line 8"/>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pic>
        <p:nvPicPr>
          <p:cNvPr id="64520" name="Picture 9"/>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94400" y="1155700"/>
            <a:ext cx="1320800" cy="154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790538" name="Rectangle 10"/>
          <p:cNvSpPr>
            <a:spLocks noChangeArrowheads="1"/>
          </p:cNvSpPr>
          <p:nvPr/>
        </p:nvSpPr>
        <p:spPr bwMode="auto">
          <a:xfrm>
            <a:off x="4802188" y="1068388"/>
            <a:ext cx="1825625" cy="3635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r" defTabSz="914400" rtl="1" eaLnBrk="0" fontAlgn="base" hangingPunct="0">
              <a:spcBef>
                <a:spcPct val="50000"/>
              </a:spcBef>
              <a:spcAft>
                <a:spcPct val="0"/>
              </a:spcAft>
              <a:defRPr/>
            </a:pPr>
            <a:r>
              <a:rPr lang="ar-JO" b="1" dirty="0">
                <a:solidFill>
                  <a:srgbClr val="FFFF00"/>
                </a:solidFill>
                <a:latin typeface="Accordance" panose="00000400000000000000" pitchFamily="2" charset="-78"/>
                <a:ea typeface="Accordance" panose="00000400000000000000" pitchFamily="2" charset="-78"/>
                <a:cs typeface="Accordance" panose="00000400000000000000" pitchFamily="2" charset="-78"/>
              </a:rPr>
              <a:t>كنعان. ٢٠٠٠ ق. م </a:t>
            </a:r>
            <a:endParaRPr lang="en-US" b="1" dirty="0">
              <a:solidFill>
                <a:srgbClr val="FFFF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64522" name="Rectangle 11"/>
          <p:cNvSpPr>
            <a:spLocks noChangeArrowheads="1"/>
          </p:cNvSpPr>
          <p:nvPr/>
        </p:nvSpPr>
        <p:spPr bwMode="auto">
          <a:xfrm>
            <a:off x="3703638" y="1597025"/>
            <a:ext cx="185102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a:solidFill>
                  <a:srgbClr val="790015"/>
                </a:solidFill>
                <a:latin typeface="Times" charset="0"/>
                <a:ea typeface="ＭＳ Ｐゴシック" charset="0"/>
                <a:cs typeface="ＭＳ Ｐゴシック" charset="0"/>
              </a:rPr>
              <a:t>The CALL</a:t>
            </a:r>
          </a:p>
        </p:txBody>
      </p:sp>
      <p:sp>
        <p:nvSpPr>
          <p:cNvPr id="64523" name="Rectangle 12"/>
          <p:cNvSpPr>
            <a:spLocks noChangeArrowheads="1"/>
          </p:cNvSpPr>
          <p:nvPr/>
        </p:nvSpPr>
        <p:spPr bwMode="auto">
          <a:xfrm>
            <a:off x="3890963" y="2054225"/>
            <a:ext cx="1446212"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a:solidFill>
                  <a:srgbClr val="790015"/>
                </a:solidFill>
                <a:latin typeface="Times" charset="0"/>
                <a:ea typeface="ＭＳ Ｐゴシック" charset="0"/>
                <a:cs typeface="ＭＳ Ｐゴシック" charset="0"/>
              </a:rPr>
              <a:t>L - S - B</a:t>
            </a:r>
          </a:p>
        </p:txBody>
      </p:sp>
      <p:sp>
        <p:nvSpPr>
          <p:cNvPr id="64524" name="Rectangle 13"/>
          <p:cNvSpPr>
            <a:spLocks noChangeArrowheads="1"/>
          </p:cNvSpPr>
          <p:nvPr/>
        </p:nvSpPr>
        <p:spPr bwMode="auto">
          <a:xfrm>
            <a:off x="4151313" y="2466975"/>
            <a:ext cx="1446212"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defTabSz="914400" eaLnBrk="0" fontAlgn="base" hangingPunct="0">
              <a:spcBef>
                <a:spcPct val="0"/>
              </a:spcBef>
              <a:spcAft>
                <a:spcPct val="0"/>
              </a:spcAft>
            </a:pPr>
            <a:r>
              <a:rPr lang="en-US" sz="2400" b="1" dirty="0">
                <a:solidFill>
                  <a:srgbClr val="FFFFFF"/>
                </a:solidFill>
                <a:latin typeface="Accordance" panose="00000400000000000000" pitchFamily="2" charset="-78"/>
                <a:ea typeface="Accordance" panose="00000400000000000000" pitchFamily="2" charset="-78"/>
                <a:cs typeface="Accordance" panose="00000400000000000000" pitchFamily="2" charset="-78"/>
              </a:rPr>
              <a:t>١  - ١       </a:t>
            </a:r>
          </a:p>
        </p:txBody>
      </p:sp>
      <p:sp>
        <p:nvSpPr>
          <p:cNvPr id="790542" name="Rectangle 14"/>
          <p:cNvSpPr>
            <a:spLocks noChangeArrowheads="1"/>
          </p:cNvSpPr>
          <p:nvPr/>
        </p:nvSpPr>
        <p:spPr bwMode="auto">
          <a:xfrm>
            <a:off x="6324600" y="1524000"/>
            <a:ext cx="1219200" cy="5191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44" name="Rectangle 16"/>
          <p:cNvSpPr>
            <a:spLocks noChangeArrowheads="1"/>
          </p:cNvSpPr>
          <p:nvPr/>
        </p:nvSpPr>
        <p:spPr bwMode="auto">
          <a:xfrm>
            <a:off x="823913" y="2454275"/>
            <a:ext cx="892175" cy="13700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r>
              <a:rPr lang="en-US" sz="2800">
                <a:solidFill>
                  <a:srgbClr val="FFD34A"/>
                </a:solidFill>
                <a:latin typeface="Times" pitchFamily="-107" charset="0"/>
                <a:ea typeface="ＭＳ Ｐゴシック" charset="0"/>
                <a:cs typeface="ＭＳ Ｐゴシック" charset="0"/>
              </a:rPr>
              <a:t>        </a:t>
            </a:r>
          </a:p>
        </p:txBody>
      </p:sp>
      <p:sp>
        <p:nvSpPr>
          <p:cNvPr id="790545" name="Rectangle 17"/>
          <p:cNvSpPr>
            <a:spLocks noChangeArrowheads="1"/>
          </p:cNvSpPr>
          <p:nvPr/>
        </p:nvSpPr>
        <p:spPr bwMode="auto">
          <a:xfrm>
            <a:off x="1269534" y="2378075"/>
            <a:ext cx="916917" cy="181331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ar-JO" sz="2800" dirty="0">
                <a:solidFill>
                  <a:srgbClr val="51DC00"/>
                </a:solidFill>
                <a:latin typeface="Accordance" panose="00000400000000000000" pitchFamily="2" charset="-78"/>
                <a:ea typeface="Accordance" panose="00000400000000000000" pitchFamily="2" charset="-78"/>
                <a:cs typeface="Accordance" panose="00000400000000000000" pitchFamily="2" charset="-78"/>
              </a:rPr>
              <a:t>إبراهيم</a:t>
            </a:r>
          </a:p>
          <a:p>
            <a:pPr algn="ctr" defTabSz="914400" eaLnBrk="0" fontAlgn="base" hangingPunct="0">
              <a:spcBef>
                <a:spcPct val="0"/>
              </a:spcBef>
              <a:spcAft>
                <a:spcPct val="0"/>
              </a:spcAft>
              <a:defRPr/>
            </a:pPr>
            <a:r>
              <a:rPr lang="ar-JO" sz="2800" dirty="0">
                <a:solidFill>
                  <a:srgbClr val="51DC00"/>
                </a:solidFill>
                <a:latin typeface="Accordance" panose="00000400000000000000" pitchFamily="2" charset="-78"/>
                <a:ea typeface="Accordance" panose="00000400000000000000" pitchFamily="2" charset="-78"/>
                <a:cs typeface="Accordance" panose="00000400000000000000" pitchFamily="2" charset="-78"/>
              </a:rPr>
              <a:t>يوسف</a:t>
            </a:r>
          </a:p>
          <a:p>
            <a:pPr algn="ctr" defTabSz="914400" eaLnBrk="0" fontAlgn="base" hangingPunct="0">
              <a:spcBef>
                <a:spcPct val="0"/>
              </a:spcBef>
              <a:spcAft>
                <a:spcPct val="0"/>
              </a:spcAft>
              <a:defRPr/>
            </a:pPr>
            <a:r>
              <a:rPr lang="ar-JO" sz="2800" dirty="0">
                <a:solidFill>
                  <a:srgbClr val="51DC00"/>
                </a:solidFill>
                <a:latin typeface="Accordance" panose="00000400000000000000" pitchFamily="2" charset="-78"/>
                <a:ea typeface="Accordance" panose="00000400000000000000" pitchFamily="2" charset="-78"/>
                <a:cs typeface="Accordance" panose="00000400000000000000" pitchFamily="2" charset="-78"/>
              </a:rPr>
              <a:t>موسى</a:t>
            </a:r>
          </a:p>
          <a:p>
            <a:pPr algn="ctr" defTabSz="914400" eaLnBrk="0" fontAlgn="base" hangingPunct="0">
              <a:spcBef>
                <a:spcPct val="0"/>
              </a:spcBef>
              <a:spcAft>
                <a:spcPct val="0"/>
              </a:spcAft>
              <a:defRPr/>
            </a:pPr>
            <a:r>
              <a:rPr lang="ar-JO" sz="2800" dirty="0">
                <a:solidFill>
                  <a:srgbClr val="51DC00"/>
                </a:solidFill>
                <a:latin typeface="Accordance" panose="00000400000000000000" pitchFamily="2" charset="-78"/>
                <a:ea typeface="Accordance" panose="00000400000000000000" pitchFamily="2" charset="-78"/>
                <a:cs typeface="Accordance" panose="00000400000000000000" pitchFamily="2" charset="-78"/>
              </a:rPr>
              <a:t>يشوع</a:t>
            </a:r>
            <a:endParaRPr lang="en-US" sz="6000" dirty="0">
              <a:solidFill>
                <a:srgbClr val="FFD34A"/>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790546" name="Line 18"/>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47" name="Line 19"/>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48" name="Line 20"/>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4531" name="Rectangle 23"/>
          <p:cNvSpPr>
            <a:spLocks noChangeArrowheads="1"/>
          </p:cNvSpPr>
          <p:nvPr/>
        </p:nvSpPr>
        <p:spPr bwMode="auto">
          <a:xfrm>
            <a:off x="3078163" y="931863"/>
            <a:ext cx="923329"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2400" b="1" dirty="0">
                <a:solidFill>
                  <a:srgbClr val="FFFFFF"/>
                </a:solidFill>
                <a:latin typeface="Times" charset="0"/>
                <a:ea typeface="ＭＳ Ｐゴシック" charset="0"/>
                <a:cs typeface="Accordance" panose="00000400000000000000" pitchFamily="2" charset="-78"/>
              </a:rPr>
              <a:t>إبراهيم</a:t>
            </a:r>
            <a:endParaRPr lang="en-US" sz="2400" b="1" dirty="0">
              <a:solidFill>
                <a:srgbClr val="FFFFFF"/>
              </a:solidFill>
              <a:latin typeface="Times" charset="0"/>
              <a:ea typeface="ＭＳ Ｐゴシック" charset="0"/>
              <a:cs typeface="Accordance" panose="00000400000000000000" pitchFamily="2" charset="-78"/>
            </a:endParaRPr>
          </a:p>
        </p:txBody>
      </p:sp>
      <p:sp>
        <p:nvSpPr>
          <p:cNvPr id="790553" name="Rectangle 25"/>
          <p:cNvSpPr>
            <a:spLocks noChangeArrowheads="1"/>
          </p:cNvSpPr>
          <p:nvPr/>
        </p:nvSpPr>
        <p:spPr bwMode="auto">
          <a:xfrm>
            <a:off x="736600" y="4775200"/>
            <a:ext cx="7734300" cy="1346200"/>
          </a:xfrm>
          <a:prstGeom prst="rect">
            <a:avLst/>
          </a:prstGeom>
          <a:gradFill rotWithShape="0">
            <a:gsLst>
              <a:gs pos="0">
                <a:srgbClr val="2D1A74">
                  <a:gamma/>
                  <a:shade val="0"/>
                  <a:invGamma/>
                </a:srgbClr>
              </a:gs>
              <a:gs pos="100000">
                <a:srgbClr val="2D1A74"/>
              </a:gs>
            </a:gsLst>
            <a:lin ang="5400000" scaled="1"/>
          </a:gradFill>
          <a:ln w="5715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2" name="Group 29"/>
          <p:cNvGrpSpPr>
            <a:grpSpLocks/>
          </p:cNvGrpSpPr>
          <p:nvPr/>
        </p:nvGrpSpPr>
        <p:grpSpPr bwMode="auto">
          <a:xfrm>
            <a:off x="4787900" y="4699000"/>
            <a:ext cx="3683000" cy="1549400"/>
            <a:chOff x="3048" y="3064"/>
            <a:chExt cx="2320" cy="976"/>
          </a:xfrm>
        </p:grpSpPr>
        <p:grpSp>
          <p:nvGrpSpPr>
            <p:cNvPr id="64571" name="Group 30"/>
            <p:cNvGrpSpPr>
              <a:grpSpLocks/>
            </p:cNvGrpSpPr>
            <p:nvPr/>
          </p:nvGrpSpPr>
          <p:grpSpPr bwMode="auto">
            <a:xfrm>
              <a:off x="3064" y="3186"/>
              <a:ext cx="2301" cy="704"/>
              <a:chOff x="571" y="3050"/>
              <a:chExt cx="4853" cy="704"/>
            </a:xfrm>
          </p:grpSpPr>
          <p:sp>
            <p:nvSpPr>
              <p:cNvPr id="790559" name="Rectangle 31"/>
              <p:cNvSpPr>
                <a:spLocks noChangeArrowheads="1"/>
              </p:cNvSpPr>
              <p:nvPr/>
            </p:nvSpPr>
            <p:spPr bwMode="auto">
              <a:xfrm>
                <a:off x="571" y="3050"/>
                <a:ext cx="4853" cy="704"/>
              </a:xfrm>
              <a:prstGeom prst="rect">
                <a:avLst/>
              </a:prstGeom>
              <a:noFill/>
              <a:ln w="50800">
                <a:noFill/>
                <a:miter lim="800000"/>
                <a:headEnd/>
                <a:tailEnd/>
              </a:ln>
              <a:effectLst>
                <a:outerShdw blurRad="63500" dist="57501" dir="3723739"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60" name="Rectangle 32"/>
              <p:cNvSpPr>
                <a:spLocks noChangeArrowheads="1"/>
              </p:cNvSpPr>
              <p:nvPr/>
            </p:nvSpPr>
            <p:spPr bwMode="auto">
              <a:xfrm>
                <a:off x="2052" y="3093"/>
                <a:ext cx="3062" cy="599"/>
              </a:xfrm>
              <a:prstGeom prst="rect">
                <a:avLst/>
              </a:prstGeom>
              <a:noFill/>
              <a:ln w="12700">
                <a:noFill/>
                <a:miter lim="800000"/>
                <a:headEnd/>
                <a:tailEnd/>
              </a:ln>
              <a:effectLst>
                <a:outerShdw blurRad="63500" dist="127000" dir="3187806" algn="ctr" rotWithShape="0">
                  <a:schemeClr val="bg2">
                    <a:alpha val="74998"/>
                  </a:schemeClr>
                </a:outerShdw>
              </a:effectLst>
            </p:spPr>
            <p:txBody>
              <a:bodyPr wrap="none" lIns="90487" tIns="44450" rIns="90487" bIns="44450">
                <a:spAutoFit/>
              </a:bodyPr>
              <a:lstStyle/>
              <a:p>
                <a:pPr algn="r" defTabSz="914400" rtl="1" eaLnBrk="0" fontAlgn="base" hangingPunct="0">
                  <a:spcBef>
                    <a:spcPct val="0"/>
                  </a:spcBef>
                  <a:spcAft>
                    <a:spcPct val="0"/>
                  </a:spcAft>
                  <a:defRPr/>
                </a:pPr>
                <a:r>
                  <a:rPr lang="ar-JO" sz="2800" b="1" dirty="0">
                    <a:solidFill>
                      <a:srgbClr val="FFFF00"/>
                    </a:solidFill>
                    <a:latin typeface="Accordance" panose="00000400000000000000" pitchFamily="2" charset="-78"/>
                    <a:ea typeface="Accordance" panose="00000400000000000000" pitchFamily="2" charset="-78"/>
                    <a:cs typeface="Accordance" panose="00000400000000000000" pitchFamily="2" charset="-78"/>
                  </a:rPr>
                  <a:t>الشعب اليهودي</a:t>
                </a:r>
              </a:p>
              <a:p>
                <a:pPr algn="r" defTabSz="914400" rtl="1" eaLnBrk="0" fontAlgn="base" hangingPunct="0">
                  <a:spcBef>
                    <a:spcPct val="0"/>
                  </a:spcBef>
                  <a:spcAft>
                    <a:spcPct val="0"/>
                  </a:spcAft>
                  <a:defRPr/>
                </a:pPr>
                <a:r>
                  <a:rPr lang="ar-JO" sz="2800" b="1" dirty="0">
                    <a:solidFill>
                      <a:srgbClr val="FFFFFF"/>
                    </a:solidFill>
                    <a:latin typeface="Accordance" panose="00000400000000000000" pitchFamily="2" charset="-78"/>
                    <a:ea typeface="Accordance" panose="00000400000000000000" pitchFamily="2" charset="-78"/>
                    <a:cs typeface="Accordance" panose="00000400000000000000" pitchFamily="2" charset="-78"/>
                  </a:rPr>
                  <a:t>من خلال </a:t>
                </a:r>
                <a:r>
                  <a:rPr lang="ar-JO" sz="2800" b="1" dirty="0">
                    <a:solidFill>
                      <a:srgbClr val="00B0F0"/>
                    </a:solidFill>
                    <a:latin typeface="Accordance" panose="00000400000000000000" pitchFamily="2" charset="-78"/>
                    <a:ea typeface="Accordance" panose="00000400000000000000" pitchFamily="2" charset="-78"/>
                    <a:cs typeface="Accordance" panose="00000400000000000000" pitchFamily="2" charset="-78"/>
                  </a:rPr>
                  <a:t>إسحق</a:t>
                </a:r>
                <a:endParaRPr lang="en-US" sz="2800" b="1" dirty="0">
                  <a:solidFill>
                    <a:srgbClr val="00B0F0"/>
                  </a:solidFill>
                  <a:latin typeface="Accordance" panose="00000400000000000000" pitchFamily="2" charset="-78"/>
                  <a:ea typeface="Accordance" panose="00000400000000000000" pitchFamily="2" charset="-78"/>
                  <a:cs typeface="Accordance" panose="00000400000000000000" pitchFamily="2" charset="-78"/>
                </a:endParaRPr>
              </a:p>
            </p:txBody>
          </p:sp>
        </p:grpSp>
        <p:sp>
          <p:nvSpPr>
            <p:cNvPr id="790561" name="AutoShape 33"/>
            <p:cNvSpPr>
              <a:spLocks noChangeArrowheads="1"/>
            </p:cNvSpPr>
            <p:nvPr/>
          </p:nvSpPr>
          <p:spPr bwMode="auto">
            <a:xfrm>
              <a:off x="3048" y="3064"/>
              <a:ext cx="2320"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4" name="Group 34"/>
          <p:cNvGrpSpPr>
            <a:grpSpLocks/>
          </p:cNvGrpSpPr>
          <p:nvPr/>
        </p:nvGrpSpPr>
        <p:grpSpPr bwMode="auto">
          <a:xfrm>
            <a:off x="601663" y="4686300"/>
            <a:ext cx="4046537" cy="1549400"/>
            <a:chOff x="411" y="3056"/>
            <a:chExt cx="2549" cy="976"/>
          </a:xfrm>
        </p:grpSpPr>
        <p:grpSp>
          <p:nvGrpSpPr>
            <p:cNvPr id="64567" name="Group 35"/>
            <p:cNvGrpSpPr>
              <a:grpSpLocks/>
            </p:cNvGrpSpPr>
            <p:nvPr/>
          </p:nvGrpSpPr>
          <p:grpSpPr bwMode="auto">
            <a:xfrm>
              <a:off x="411" y="3194"/>
              <a:ext cx="2517" cy="704"/>
              <a:chOff x="571" y="3050"/>
              <a:chExt cx="4853" cy="704"/>
            </a:xfrm>
          </p:grpSpPr>
          <p:sp>
            <p:nvSpPr>
              <p:cNvPr id="790564" name="Rectangle 36"/>
              <p:cNvSpPr>
                <a:spLocks noChangeArrowheads="1"/>
              </p:cNvSpPr>
              <p:nvPr/>
            </p:nvSpPr>
            <p:spPr bwMode="auto">
              <a:xfrm>
                <a:off x="571" y="3050"/>
                <a:ext cx="4853" cy="704"/>
              </a:xfrm>
              <a:prstGeom prst="rect">
                <a:avLst/>
              </a:prstGeom>
              <a:noFill/>
              <a:ln w="50800">
                <a:noFill/>
                <a:miter lim="800000"/>
                <a:headEnd/>
                <a:tailEnd/>
              </a:ln>
              <a:effectLst>
                <a:outerShdw blurRad="63500" dist="57501" dir="3723739"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65" name="Rectangle 37"/>
              <p:cNvSpPr>
                <a:spLocks noChangeArrowheads="1"/>
              </p:cNvSpPr>
              <p:nvPr/>
            </p:nvSpPr>
            <p:spPr bwMode="auto">
              <a:xfrm>
                <a:off x="2237" y="3093"/>
                <a:ext cx="3166" cy="599"/>
              </a:xfrm>
              <a:prstGeom prst="rect">
                <a:avLst/>
              </a:prstGeom>
              <a:noFill/>
              <a:ln w="12700">
                <a:noFill/>
                <a:miter lim="800000"/>
                <a:headEnd/>
                <a:tailEnd/>
              </a:ln>
              <a:effectLst>
                <a:outerShdw blurRad="63500" dist="127000" dir="3187806" algn="ctr" rotWithShape="0">
                  <a:schemeClr val="bg2">
                    <a:alpha val="74998"/>
                  </a:schemeClr>
                </a:outerShdw>
              </a:effectLst>
            </p:spPr>
            <p:txBody>
              <a:bodyPr wrap="none" lIns="90487" tIns="44450" rIns="90487" bIns="44450">
                <a:spAutoFit/>
              </a:bodyPr>
              <a:lstStyle/>
              <a:p>
                <a:pPr algn="r" defTabSz="914400" eaLnBrk="0" fontAlgn="base" hangingPunct="0">
                  <a:spcBef>
                    <a:spcPct val="0"/>
                  </a:spcBef>
                  <a:spcAft>
                    <a:spcPct val="0"/>
                  </a:spcAft>
                  <a:defRPr/>
                </a:pPr>
                <a:r>
                  <a:rPr lang="ar-JO" sz="2800" b="1" dirty="0">
                    <a:solidFill>
                      <a:srgbClr val="FFFF00"/>
                    </a:solidFill>
                    <a:latin typeface="Accordance" panose="00000400000000000000" pitchFamily="2" charset="-78"/>
                    <a:ea typeface="Accordance" panose="00000400000000000000" pitchFamily="2" charset="-78"/>
                    <a:cs typeface="Accordance" panose="00000400000000000000" pitchFamily="2" charset="-78"/>
                  </a:rPr>
                  <a:t>شعوب عربية</a:t>
                </a:r>
              </a:p>
              <a:p>
                <a:pPr algn="r" defTabSz="914400" rtl="1" eaLnBrk="0" fontAlgn="base" hangingPunct="0">
                  <a:spcBef>
                    <a:spcPct val="0"/>
                  </a:spcBef>
                  <a:spcAft>
                    <a:spcPct val="0"/>
                  </a:spcAft>
                  <a:defRPr/>
                </a:pPr>
                <a:r>
                  <a:rPr lang="ar-JO" sz="2800" b="1" dirty="0">
                    <a:solidFill>
                      <a:srgbClr val="FFFFFF"/>
                    </a:solidFill>
                    <a:latin typeface="Accordance" panose="00000400000000000000" pitchFamily="2" charset="-78"/>
                    <a:ea typeface="Accordance" panose="00000400000000000000" pitchFamily="2" charset="-78"/>
                    <a:cs typeface="Accordance" panose="00000400000000000000" pitchFamily="2" charset="-78"/>
                  </a:rPr>
                  <a:t>من خلال </a:t>
                </a:r>
                <a:r>
                  <a:rPr lang="ar-JO" sz="2800" b="1" dirty="0">
                    <a:solidFill>
                      <a:srgbClr val="00FF00"/>
                    </a:solidFill>
                    <a:latin typeface="Accordance" panose="00000400000000000000" pitchFamily="2" charset="-78"/>
                    <a:ea typeface="Accordance" panose="00000400000000000000" pitchFamily="2" charset="-78"/>
                    <a:cs typeface="Accordance" panose="00000400000000000000" pitchFamily="2" charset="-78"/>
                  </a:rPr>
                  <a:t>إسماعيل</a:t>
                </a:r>
              </a:p>
            </p:txBody>
          </p:sp>
        </p:grpSp>
        <p:sp>
          <p:nvSpPr>
            <p:cNvPr id="790566" name="AutoShape 38"/>
            <p:cNvSpPr>
              <a:spLocks noChangeArrowheads="1"/>
            </p:cNvSpPr>
            <p:nvPr/>
          </p:nvSpPr>
          <p:spPr bwMode="auto">
            <a:xfrm>
              <a:off x="456" y="3056"/>
              <a:ext cx="2504"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90567" name="Oval 39"/>
          <p:cNvSpPr>
            <a:spLocks noChangeArrowheads="1"/>
          </p:cNvSpPr>
          <p:nvPr/>
        </p:nvSpPr>
        <p:spPr bwMode="auto">
          <a:xfrm>
            <a:off x="6764338" y="5327650"/>
            <a:ext cx="1628775" cy="608013"/>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68" name="Oval 40"/>
          <p:cNvSpPr>
            <a:spLocks noChangeArrowheads="1"/>
          </p:cNvSpPr>
          <p:nvPr/>
        </p:nvSpPr>
        <p:spPr bwMode="auto">
          <a:xfrm>
            <a:off x="2528888" y="5341938"/>
            <a:ext cx="2189162" cy="6223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64537" name="Group 41"/>
          <p:cNvGrpSpPr>
            <a:grpSpLocks/>
          </p:cNvGrpSpPr>
          <p:nvPr/>
        </p:nvGrpSpPr>
        <p:grpSpPr bwMode="auto">
          <a:xfrm>
            <a:off x="6121400" y="1514475"/>
            <a:ext cx="2419350" cy="1387475"/>
            <a:chOff x="3888" y="970"/>
            <a:chExt cx="1524" cy="874"/>
          </a:xfrm>
        </p:grpSpPr>
        <p:sp>
          <p:nvSpPr>
            <p:cNvPr id="790570" name="Rectangle 42"/>
            <p:cNvSpPr>
              <a:spLocks noChangeArrowheads="1"/>
            </p:cNvSpPr>
            <p:nvPr/>
          </p:nvSpPr>
          <p:spPr bwMode="auto">
            <a:xfrm>
              <a:off x="3975" y="970"/>
              <a:ext cx="502" cy="36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ar-JO" sz="3200" dirty="0">
                  <a:solidFill>
                    <a:srgbClr val="FFFF00"/>
                  </a:solidFill>
                  <a:latin typeface="Accordance" panose="00000400000000000000" pitchFamily="2" charset="-78"/>
                  <a:ea typeface="Accordance" panose="00000400000000000000" pitchFamily="2" charset="-78"/>
                  <a:cs typeface="Accordance" panose="00000400000000000000" pitchFamily="2" charset="-78"/>
                </a:rPr>
                <a:t>ب.م</a:t>
              </a:r>
              <a:endParaRPr lang="en-US" sz="2800" dirty="0">
                <a:solidFill>
                  <a:srgbClr val="FFFF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790571" name="Rectangle 43"/>
            <p:cNvSpPr>
              <a:spLocks noChangeArrowheads="1"/>
            </p:cNvSpPr>
            <p:nvPr/>
          </p:nvSpPr>
          <p:spPr bwMode="auto">
            <a:xfrm>
              <a:off x="3888" y="1440"/>
              <a:ext cx="1524" cy="404"/>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a:spAutoFit/>
            </a:bodyPr>
            <a:lstStyle/>
            <a:p>
              <a:pPr algn="r" defTabSz="914400" rtl="1" eaLnBrk="0" fontAlgn="base" hangingPunct="0">
                <a:spcBef>
                  <a:spcPct val="0"/>
                </a:spcBef>
                <a:spcAft>
                  <a:spcPct val="0"/>
                </a:spcAft>
                <a:defRPr/>
              </a:pPr>
              <a:r>
                <a:rPr lang="ar-JO" sz="3600" b="1" i="1" dirty="0">
                  <a:solidFill>
                    <a:srgbClr val="FFFF00"/>
                  </a:solidFill>
                  <a:latin typeface="Accordance" panose="00000400000000000000" pitchFamily="2" charset="-78"/>
                  <a:ea typeface="Accordance" panose="00000400000000000000" pitchFamily="2" charset="-78"/>
                  <a:cs typeface="Accordance" panose="00000400000000000000" pitchFamily="2" charset="-78"/>
                </a:rPr>
                <a:t>تك: ١٢: ١-٣</a:t>
              </a:r>
              <a:endParaRPr lang="en-US" sz="2800" b="1" i="1" dirty="0">
                <a:solidFill>
                  <a:srgbClr val="FFFF00"/>
                </a:solidFill>
                <a:latin typeface="Accordance" panose="00000400000000000000" pitchFamily="2" charset="-78"/>
                <a:ea typeface="Accordance" panose="00000400000000000000" pitchFamily="2" charset="-78"/>
                <a:cs typeface="Accordance" panose="00000400000000000000" pitchFamily="2" charset="-78"/>
              </a:endParaRPr>
            </a:p>
          </p:txBody>
        </p:sp>
      </p:grpSp>
      <p:sp>
        <p:nvSpPr>
          <p:cNvPr id="790572" name="Freeform 4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73" name="AutoShape 4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74" name="Rectangle 4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75" name="AutoShape 4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76" name="Line 4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77" name="Line 4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78" name="Rectangle 5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4545" name="Rectangle 51"/>
          <p:cNvSpPr>
            <a:spLocks noChangeArrowheads="1"/>
          </p:cNvSpPr>
          <p:nvPr/>
        </p:nvSpPr>
        <p:spPr bwMode="auto">
          <a:xfrm>
            <a:off x="8186738" y="3832225"/>
            <a:ext cx="852797" cy="1974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7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الأرض. النسل. البركة</a:t>
            </a:r>
            <a:endParaRPr lang="en-US" sz="7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64546" name="Rectangle 52"/>
          <p:cNvSpPr>
            <a:spLocks noChangeArrowheads="1"/>
          </p:cNvSpPr>
          <p:nvPr/>
        </p:nvSpPr>
        <p:spPr bwMode="auto">
          <a:xfrm>
            <a:off x="8175625" y="3654425"/>
            <a:ext cx="447237"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الدعوة</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64547" name="Rectangle 53"/>
          <p:cNvSpPr>
            <a:spLocks noChangeArrowheads="1"/>
          </p:cNvSpPr>
          <p:nvPr/>
        </p:nvSpPr>
        <p:spPr bwMode="auto">
          <a:xfrm>
            <a:off x="8004175" y="3432175"/>
            <a:ext cx="46166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إبراهيم</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64548" name="Rectangle 54"/>
          <p:cNvSpPr>
            <a:spLocks noChangeArrowheads="1"/>
          </p:cNvSpPr>
          <p:nvPr/>
        </p:nvSpPr>
        <p:spPr bwMode="auto">
          <a:xfrm>
            <a:off x="8321675" y="4033838"/>
            <a:ext cx="722954" cy="1974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7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إسماعيل- إسحق</a:t>
            </a:r>
            <a:endParaRPr lang="en-US" sz="7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790583" name="Line 55"/>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84" name="Line 56"/>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85" name="Line 57"/>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4552" name="Text Box 5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90587" name="Rectangle 59"/>
          <p:cNvSpPr>
            <a:spLocks noChangeArrowheads="1"/>
          </p:cNvSpPr>
          <p:nvPr/>
        </p:nvSpPr>
        <p:spPr bwMode="auto">
          <a:xfrm>
            <a:off x="8075613" y="6529388"/>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29</a:t>
            </a:r>
          </a:p>
        </p:txBody>
      </p:sp>
      <p:sp>
        <p:nvSpPr>
          <p:cNvPr id="64554" name="Text Box 60"/>
          <p:cNvSpPr txBox="1">
            <a:spLocks noChangeArrowheads="1"/>
          </p:cNvSpPr>
          <p:nvPr/>
        </p:nvSpPr>
        <p:spPr bwMode="auto">
          <a:xfrm>
            <a:off x="6943725" y="6223998"/>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dirty="0">
                <a:solidFill>
                  <a:srgbClr val="FFFFFF"/>
                </a:solidFill>
                <a:latin typeface="Arial" charset="0"/>
              </a:rPr>
              <a:t>Handbook pg. 19-24</a:t>
            </a:r>
          </a:p>
        </p:txBody>
      </p:sp>
      <p:sp>
        <p:nvSpPr>
          <p:cNvPr id="64555" name="Text Box 61"/>
          <p:cNvSpPr txBox="1">
            <a:spLocks noChangeArrowheads="1"/>
          </p:cNvSpPr>
          <p:nvPr/>
        </p:nvSpPr>
        <p:spPr bwMode="auto">
          <a:xfrm>
            <a:off x="8623300" y="6430963"/>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a:solidFill>
                  <a:srgbClr val="FFFFFF"/>
                </a:solidFill>
                <a:latin typeface="Arial" charset="0"/>
              </a:rPr>
              <a:t> </a:t>
            </a:r>
          </a:p>
        </p:txBody>
      </p:sp>
      <p:sp>
        <p:nvSpPr>
          <p:cNvPr id="790556" name="Oval 28"/>
          <p:cNvSpPr>
            <a:spLocks noChangeArrowheads="1"/>
          </p:cNvSpPr>
          <p:nvPr/>
        </p:nvSpPr>
        <p:spPr bwMode="auto">
          <a:xfrm>
            <a:off x="3970338" y="2468563"/>
            <a:ext cx="1141412" cy="541337"/>
          </a:xfrm>
          <a:prstGeom prst="ellipse">
            <a:avLst/>
          </a:prstGeom>
          <a:noFill/>
          <a:ln w="76200">
            <a:solidFill>
              <a:srgbClr val="EEFF4B"/>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90" name="AutoShape 62"/>
          <p:cNvSpPr>
            <a:spLocks noChangeArrowheads="1"/>
          </p:cNvSpPr>
          <p:nvPr/>
        </p:nvSpPr>
        <p:spPr bwMode="auto">
          <a:xfrm rot="-4640194">
            <a:off x="2997200" y="3679825"/>
            <a:ext cx="2160588" cy="5603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00CD00"/>
              </a:gs>
              <a:gs pos="50000">
                <a:srgbClr val="00CD00">
                  <a:gamma/>
                  <a:shade val="0"/>
                  <a:invGamma/>
                </a:srgbClr>
              </a:gs>
              <a:gs pos="100000">
                <a:srgbClr val="00CD00"/>
              </a:gs>
            </a:gsLst>
            <a:lin ang="5400000" scaled="1"/>
          </a:gradFill>
          <a:ln w="9525">
            <a:solidFill>
              <a:srgbClr val="000000"/>
            </a:solidFill>
            <a:miter lim="800000"/>
            <a:headEnd/>
            <a:tailEnd/>
          </a:ln>
          <a:effectLst>
            <a:outerShdw blurRad="63500" dist="81320" dir="3080412" algn="ctr" rotWithShape="0">
              <a:srgbClr val="000000">
                <a:alpha val="74998"/>
              </a:srgbClr>
            </a:outerShdw>
          </a:effectLst>
        </p:spPr>
        <p:txBody>
          <a:bodyPr vert="eaVert" wrap="none" anchor="ctr"/>
          <a:lstStyle/>
          <a:p>
            <a:pPr algn="ctr" defTabSz="914400" eaLnBrk="0" fontAlgn="base" hangingPunct="0">
              <a:spcBef>
                <a:spcPct val="0"/>
              </a:spcBef>
              <a:spcAft>
                <a:spcPct val="0"/>
              </a:spcAft>
              <a:defRPr/>
            </a:pPr>
            <a:endParaRPr lang="en-US" sz="2800">
              <a:solidFill>
                <a:srgbClr val="1822CD"/>
              </a:solidFill>
              <a:effectLst>
                <a:outerShdw blurRad="38100" dist="38100" dir="2700000" algn="tl">
                  <a:srgbClr val="000000"/>
                </a:outerShdw>
              </a:effectLst>
              <a:latin typeface="Comic Sans MS" pitchFamily="-107" charset="0"/>
              <a:ea typeface="ＭＳ Ｐゴシック" charset="0"/>
              <a:cs typeface="ＭＳ Ｐゴシック" charset="0"/>
            </a:endParaRPr>
          </a:p>
        </p:txBody>
      </p:sp>
      <p:sp>
        <p:nvSpPr>
          <p:cNvPr id="790591" name="AutoShape 63"/>
          <p:cNvSpPr>
            <a:spLocks noChangeArrowheads="1"/>
          </p:cNvSpPr>
          <p:nvPr/>
        </p:nvSpPr>
        <p:spPr bwMode="auto">
          <a:xfrm rot="-6499426">
            <a:off x="4033043" y="3675857"/>
            <a:ext cx="2163763" cy="5397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chemeClr val="accent1"/>
              </a:gs>
              <a:gs pos="50000">
                <a:schemeClr val="accent1">
                  <a:gamma/>
                  <a:shade val="2353"/>
                  <a:invGamma/>
                </a:schemeClr>
              </a:gs>
              <a:gs pos="100000">
                <a:schemeClr val="accent1"/>
              </a:gs>
            </a:gsLst>
            <a:lin ang="5400000" scaled="1"/>
          </a:gradFill>
          <a:ln w="9525">
            <a:solidFill>
              <a:srgbClr val="2A186E"/>
            </a:solidFill>
            <a:miter lim="800000"/>
            <a:headEnd/>
            <a:tailEnd/>
          </a:ln>
          <a:effectLst>
            <a:outerShdw blurRad="63500" dist="127000" dir="2212194" algn="ctr" rotWithShape="0">
              <a:srgbClr val="000000">
                <a:alpha val="74998"/>
              </a:srgbClr>
            </a:outerShdw>
          </a:effectLst>
        </p:spPr>
        <p:txBody>
          <a:bodyPr vert="eaVert" wrap="none" anchor="ctr"/>
          <a:lstStyle/>
          <a:p>
            <a:pPr algn="ctr" defTabSz="914400" eaLnBrk="0" fontAlgn="base" hangingPunct="0">
              <a:spcBef>
                <a:spcPct val="0"/>
              </a:spcBef>
              <a:spcAft>
                <a:spcPct val="0"/>
              </a:spcAft>
              <a:defRPr/>
            </a:pPr>
            <a:endParaRPr lang="en-US" sz="2800">
              <a:solidFill>
                <a:srgbClr val="1822CD"/>
              </a:solidFill>
              <a:effectLst>
                <a:outerShdw blurRad="38100" dist="38100" dir="2700000" algn="tl">
                  <a:srgbClr val="000000"/>
                </a:outerShdw>
              </a:effectLst>
              <a:latin typeface="Comic Sans MS" pitchFamily="-107" charset="0"/>
              <a:ea typeface="ＭＳ Ｐゴシック" charset="0"/>
              <a:cs typeface="ＭＳ Ｐゴシック" charset="0"/>
            </a:endParaRPr>
          </a:p>
        </p:txBody>
      </p:sp>
      <p:sp>
        <p:nvSpPr>
          <p:cNvPr id="790604" name="Rectangle 76"/>
          <p:cNvSpPr>
            <a:spLocks noChangeArrowheads="1"/>
          </p:cNvSpPr>
          <p:nvPr/>
        </p:nvSpPr>
        <p:spPr bwMode="auto">
          <a:xfrm>
            <a:off x="327026" y="7938"/>
            <a:ext cx="1239838"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dirty="0">
                <a:solidFill>
                  <a:srgbClr val="FFFF00"/>
                </a:solidFill>
                <a:latin typeface="Times" charset="0"/>
                <a:ea typeface="ＭＳ Ｐゴシック" charset="0"/>
                <a:cs typeface="ＭＳ Ｐゴシック" charset="0"/>
              </a:rPr>
              <a:t>٧ </a:t>
            </a:r>
            <a:endParaRPr lang="en-US" sz="2800" dirty="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64560" name="Text Box 78"/>
          <p:cNvSpPr txBox="1">
            <a:spLocks noChangeArrowheads="1"/>
          </p:cNvSpPr>
          <p:nvPr/>
        </p:nvSpPr>
        <p:spPr bwMode="auto">
          <a:xfrm>
            <a:off x="8601412" y="6449011"/>
            <a:ext cx="38985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dirty="0">
                <a:solidFill>
                  <a:srgbClr val="FFFFFF"/>
                </a:solidFill>
              </a:rPr>
              <a:t>٢ </a:t>
            </a:r>
          </a:p>
        </p:txBody>
      </p:sp>
      <p:sp>
        <p:nvSpPr>
          <p:cNvPr id="790615" name="AutoShape 87"/>
          <p:cNvSpPr>
            <a:spLocks noChangeArrowheads="1"/>
          </p:cNvSpPr>
          <p:nvPr/>
        </p:nvSpPr>
        <p:spPr bwMode="auto">
          <a:xfrm rot="9172441">
            <a:off x="2863850" y="603250"/>
            <a:ext cx="636588" cy="2730500"/>
          </a:xfrm>
          <a:prstGeom prst="curvedLeftArrow">
            <a:avLst>
              <a:gd name="adj1" fmla="val 85785"/>
              <a:gd name="adj2" fmla="val 171571"/>
              <a:gd name="adj3" fmla="val 33333"/>
            </a:avLst>
          </a:prstGeom>
          <a:gradFill rotWithShape="0">
            <a:gsLst>
              <a:gs pos="0">
                <a:srgbClr val="00FF00">
                  <a:gamma/>
                  <a:shade val="0"/>
                  <a:invGamma/>
                </a:srgbClr>
              </a:gs>
              <a:gs pos="50000">
                <a:srgbClr val="00FF00"/>
              </a:gs>
              <a:gs pos="100000">
                <a:srgbClr val="00FF00">
                  <a:gamma/>
                  <a:shade val="0"/>
                  <a:invGamma/>
                </a:srgbClr>
              </a:gs>
            </a:gsLst>
            <a:lin ang="5400000" scaled="1"/>
          </a:gradFill>
          <a:ln w="381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616" name="AutoShape 88"/>
          <p:cNvSpPr>
            <a:spLocks noChangeArrowheads="1"/>
          </p:cNvSpPr>
          <p:nvPr/>
        </p:nvSpPr>
        <p:spPr bwMode="auto">
          <a:xfrm rot="10363958" flipH="1">
            <a:off x="4924425" y="679450"/>
            <a:ext cx="495300" cy="2047875"/>
          </a:xfrm>
          <a:prstGeom prst="curvedLeftArrow">
            <a:avLst>
              <a:gd name="adj1" fmla="val 82692"/>
              <a:gd name="adj2" fmla="val 165385"/>
              <a:gd name="adj3" fmla="val 33333"/>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38100">
            <a:solidFill>
              <a:schemeClr val="bg2"/>
            </a:solidFill>
            <a:miter lim="800000"/>
            <a:headEnd/>
            <a:tailEnd/>
          </a:ln>
          <a:effectLst>
            <a:outerShdw blurRad="63500" dist="71842" dir="2700000" algn="ctr" rotWithShape="0">
              <a:schemeClr val="bg2">
                <a:alpha val="74998"/>
              </a:schemeClr>
            </a:outerShdw>
          </a:effectLst>
        </p:spPr>
        <p:txBody>
          <a:bodyPr rot="10800000" wrap="none" anchor="ctr"/>
          <a:lstStyle/>
          <a:p>
            <a:pPr algn="ctr" defTabSz="914400" eaLnBrk="0" fontAlgn="base" hangingPunct="0">
              <a:spcBef>
                <a:spcPct val="0"/>
              </a:spcBef>
              <a:spcAft>
                <a:spcPct val="0"/>
              </a:spcAft>
              <a:defRPr/>
            </a:pPr>
            <a:endParaRPr lang="en-US" sz="1600">
              <a:solidFill>
                <a:srgbClr val="00DFCA"/>
              </a:solidFill>
              <a:latin typeface="Comic Sans MS" pitchFamily="-107" charset="0"/>
              <a:ea typeface="ＭＳ Ｐゴシック" charset="0"/>
              <a:cs typeface="ＭＳ Ｐゴシック" charset="0"/>
            </a:endParaRPr>
          </a:p>
        </p:txBody>
      </p:sp>
    </p:spTree>
    <p:extLst>
      <p:ext uri="{BB962C8B-B14F-4D97-AF65-F5344CB8AC3E}">
        <p14:creationId xmlns:p14="http://schemas.microsoft.com/office/powerpoint/2010/main" val="21740248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790553"/>
                                        </p:tgtEl>
                                        <p:attrNameLst>
                                          <p:attrName>style.visibility</p:attrName>
                                        </p:attrNameLst>
                                      </p:cBhvr>
                                      <p:to>
                                        <p:strVal val="visible"/>
                                      </p:to>
                                    </p:set>
                                    <p:anim calcmode="lin" valueType="num">
                                      <p:cBhvr>
                                        <p:cTn id="7" dur="500" fill="hold"/>
                                        <p:tgtEl>
                                          <p:spTgt spid="790553"/>
                                        </p:tgtEl>
                                        <p:attrNameLst>
                                          <p:attrName>ppt_w</p:attrName>
                                        </p:attrNameLst>
                                      </p:cBhvr>
                                      <p:tavLst>
                                        <p:tav tm="0">
                                          <p:val>
                                            <p:fltVal val="0"/>
                                          </p:val>
                                        </p:tav>
                                        <p:tav tm="100000">
                                          <p:val>
                                            <p:strVal val="#ppt_w"/>
                                          </p:val>
                                        </p:tav>
                                      </p:tavLst>
                                    </p:anim>
                                    <p:anim calcmode="lin" valueType="num">
                                      <p:cBhvr>
                                        <p:cTn id="8" dur="500" fill="hold"/>
                                        <p:tgtEl>
                                          <p:spTgt spid="790553"/>
                                        </p:tgtEl>
                                        <p:attrNameLst>
                                          <p:attrName>ppt_h</p:attrName>
                                        </p:attrNameLst>
                                      </p:cBhvr>
                                      <p:tavLst>
                                        <p:tav tm="0">
                                          <p:val>
                                            <p:fltVal val="0"/>
                                          </p:val>
                                        </p:tav>
                                        <p:tav tm="100000">
                                          <p:val>
                                            <p:strVal val="#ppt_h"/>
                                          </p:val>
                                        </p:tav>
                                      </p:tavLst>
                                    </p:anim>
                                    <p:anim calcmode="lin" valueType="num">
                                      <p:cBhvr>
                                        <p:cTn id="9" dur="500" fill="hold"/>
                                        <p:tgtEl>
                                          <p:spTgt spid="790553"/>
                                        </p:tgtEl>
                                        <p:attrNameLst>
                                          <p:attrName>ppt_x</p:attrName>
                                        </p:attrNameLst>
                                      </p:cBhvr>
                                      <p:tavLst>
                                        <p:tav tm="0">
                                          <p:val>
                                            <p:fltVal val="0.5"/>
                                          </p:val>
                                        </p:tav>
                                        <p:tav tm="100000">
                                          <p:val>
                                            <p:strVal val="#ppt_x"/>
                                          </p:val>
                                        </p:tav>
                                      </p:tavLst>
                                    </p:anim>
                                    <p:anim calcmode="lin" valueType="num">
                                      <p:cBhvr>
                                        <p:cTn id="10" dur="500" fill="hold"/>
                                        <p:tgtEl>
                                          <p:spTgt spid="79055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500"/>
                            </p:stCondLst>
                            <p:childTnLst>
                              <p:par>
                                <p:cTn id="18" presetID="9" presetClass="entr" presetSubtype="0" fill="hold" grpId="0" nodeType="afterEffect">
                                  <p:stCondLst>
                                    <p:cond delay="100"/>
                                  </p:stCondLst>
                                  <p:childTnLst>
                                    <p:set>
                                      <p:cBhvr>
                                        <p:cTn id="19" dur="1" fill="hold">
                                          <p:stCondLst>
                                            <p:cond delay="0"/>
                                          </p:stCondLst>
                                        </p:cTn>
                                        <p:tgtEl>
                                          <p:spTgt spid="790568"/>
                                        </p:tgtEl>
                                        <p:attrNameLst>
                                          <p:attrName>style.visibility</p:attrName>
                                        </p:attrNameLst>
                                      </p:cBhvr>
                                      <p:to>
                                        <p:strVal val="visible"/>
                                      </p:to>
                                    </p:set>
                                    <p:animEffect transition="in" filter="dissolve">
                                      <p:cBhvr>
                                        <p:cTn id="20" dur="500"/>
                                        <p:tgtEl>
                                          <p:spTgt spid="790568"/>
                                        </p:tgtEl>
                                      </p:cBhvr>
                                    </p:animEffect>
                                  </p:childTnLst>
                                </p:cTn>
                              </p:par>
                            </p:childTnLst>
                          </p:cTn>
                        </p:par>
                        <p:par>
                          <p:cTn id="21" fill="hold" nodeType="afterGroup">
                            <p:stCondLst>
                              <p:cond delay="1100"/>
                            </p:stCondLst>
                            <p:childTnLst>
                              <p:par>
                                <p:cTn id="22" presetID="22" presetClass="entr" presetSubtype="4" fill="hold" nodeType="afterEffect">
                                  <p:stCondLst>
                                    <p:cond delay="0"/>
                                  </p:stCondLst>
                                  <p:childTnLst>
                                    <p:set>
                                      <p:cBhvr>
                                        <p:cTn id="23" dur="1" fill="hold">
                                          <p:stCondLst>
                                            <p:cond delay="0"/>
                                          </p:stCondLst>
                                        </p:cTn>
                                        <p:tgtEl>
                                          <p:spTgt spid="790590"/>
                                        </p:tgtEl>
                                        <p:attrNameLst>
                                          <p:attrName>style.visibility</p:attrName>
                                        </p:attrNameLst>
                                      </p:cBhvr>
                                      <p:to>
                                        <p:strVal val="visible"/>
                                      </p:to>
                                    </p:set>
                                    <p:animEffect transition="in" filter="wipe(down)">
                                      <p:cBhvr>
                                        <p:cTn id="24" dur="500"/>
                                        <p:tgtEl>
                                          <p:spTgt spid="790590"/>
                                        </p:tgtEl>
                                      </p:cBhvr>
                                    </p:animEffect>
                                  </p:childTnLst>
                                </p:cTn>
                              </p:par>
                            </p:childTnLst>
                          </p:cTn>
                        </p:par>
                        <p:par>
                          <p:cTn id="25" fill="hold" nodeType="afterGroup">
                            <p:stCondLst>
                              <p:cond delay="1600"/>
                            </p:stCondLst>
                            <p:childTnLst>
                              <p:par>
                                <p:cTn id="26" presetID="23" presetClass="entr" presetSubtype="16" fill="hold" grpId="0" nodeType="afterEffect">
                                  <p:stCondLst>
                                    <p:cond delay="0"/>
                                  </p:stCondLst>
                                  <p:childTnLst>
                                    <p:set>
                                      <p:cBhvr>
                                        <p:cTn id="27" dur="1" fill="hold">
                                          <p:stCondLst>
                                            <p:cond delay="0"/>
                                          </p:stCondLst>
                                        </p:cTn>
                                        <p:tgtEl>
                                          <p:spTgt spid="790615"/>
                                        </p:tgtEl>
                                        <p:attrNameLst>
                                          <p:attrName>style.visibility</p:attrName>
                                        </p:attrNameLst>
                                      </p:cBhvr>
                                      <p:to>
                                        <p:strVal val="visible"/>
                                      </p:to>
                                    </p:set>
                                    <p:anim calcmode="lin" valueType="num">
                                      <p:cBhvr>
                                        <p:cTn id="28" dur="500" fill="hold"/>
                                        <p:tgtEl>
                                          <p:spTgt spid="790615"/>
                                        </p:tgtEl>
                                        <p:attrNameLst>
                                          <p:attrName>ppt_w</p:attrName>
                                        </p:attrNameLst>
                                      </p:cBhvr>
                                      <p:tavLst>
                                        <p:tav tm="0">
                                          <p:val>
                                            <p:fltVal val="0"/>
                                          </p:val>
                                        </p:tav>
                                        <p:tav tm="100000">
                                          <p:val>
                                            <p:strVal val="#ppt_w"/>
                                          </p:val>
                                        </p:tav>
                                      </p:tavLst>
                                    </p:anim>
                                    <p:anim calcmode="lin" valueType="num">
                                      <p:cBhvr>
                                        <p:cTn id="29" dur="500" fill="hold"/>
                                        <p:tgtEl>
                                          <p:spTgt spid="790615"/>
                                        </p:tgtEl>
                                        <p:attrNameLst>
                                          <p:attrName>ppt_h</p:attrName>
                                        </p:attrNameLst>
                                      </p:cBhvr>
                                      <p:tavLst>
                                        <p:tav tm="0">
                                          <p:val>
                                            <p:fltVal val="0"/>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2"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1+#ppt_w/2"/>
                                          </p:val>
                                        </p:tav>
                                        <p:tav tm="100000">
                                          <p:val>
                                            <p:strVal val="#ppt_x"/>
                                          </p:val>
                                        </p:tav>
                                      </p:tavLst>
                                    </p:anim>
                                    <p:anim calcmode="lin" valueType="num">
                                      <p:cBhvr additive="base">
                                        <p:cTn id="35" dur="500" fill="hold"/>
                                        <p:tgtEl>
                                          <p:spTgt spid="2"/>
                                        </p:tgtEl>
                                        <p:attrNameLst>
                                          <p:attrName>ppt_y</p:attrName>
                                        </p:attrNameLst>
                                      </p:cBhvr>
                                      <p:tavLst>
                                        <p:tav tm="0">
                                          <p:val>
                                            <p:strVal val="#ppt_y"/>
                                          </p:val>
                                        </p:tav>
                                        <p:tav tm="100000">
                                          <p:val>
                                            <p:strVal val="#ppt_y"/>
                                          </p:val>
                                        </p:tav>
                                      </p:tavLst>
                                    </p:anim>
                                  </p:childTnLst>
                                </p:cTn>
                              </p:par>
                            </p:childTnLst>
                          </p:cTn>
                        </p:par>
                        <p:par>
                          <p:cTn id="36" fill="hold" nodeType="afterGroup">
                            <p:stCondLst>
                              <p:cond delay="500"/>
                            </p:stCondLst>
                            <p:childTnLst>
                              <p:par>
                                <p:cTn id="37" presetID="9" presetClass="entr" presetSubtype="0" fill="hold" grpId="0" nodeType="afterEffect">
                                  <p:stCondLst>
                                    <p:cond delay="100"/>
                                  </p:stCondLst>
                                  <p:childTnLst>
                                    <p:set>
                                      <p:cBhvr>
                                        <p:cTn id="38" dur="1" fill="hold">
                                          <p:stCondLst>
                                            <p:cond delay="0"/>
                                          </p:stCondLst>
                                        </p:cTn>
                                        <p:tgtEl>
                                          <p:spTgt spid="790567"/>
                                        </p:tgtEl>
                                        <p:attrNameLst>
                                          <p:attrName>style.visibility</p:attrName>
                                        </p:attrNameLst>
                                      </p:cBhvr>
                                      <p:to>
                                        <p:strVal val="visible"/>
                                      </p:to>
                                    </p:set>
                                    <p:animEffect transition="in" filter="dissolve">
                                      <p:cBhvr>
                                        <p:cTn id="39" dur="500"/>
                                        <p:tgtEl>
                                          <p:spTgt spid="790567"/>
                                        </p:tgtEl>
                                      </p:cBhvr>
                                    </p:animEffect>
                                  </p:childTnLst>
                                </p:cTn>
                              </p:par>
                            </p:childTnLst>
                          </p:cTn>
                        </p:par>
                        <p:par>
                          <p:cTn id="40" fill="hold" nodeType="afterGroup">
                            <p:stCondLst>
                              <p:cond delay="1100"/>
                            </p:stCondLst>
                            <p:childTnLst>
                              <p:par>
                                <p:cTn id="41" presetID="22" presetClass="entr" presetSubtype="4" fill="hold" nodeType="afterEffect">
                                  <p:stCondLst>
                                    <p:cond delay="0"/>
                                  </p:stCondLst>
                                  <p:childTnLst>
                                    <p:set>
                                      <p:cBhvr>
                                        <p:cTn id="42" dur="1" fill="hold">
                                          <p:stCondLst>
                                            <p:cond delay="0"/>
                                          </p:stCondLst>
                                        </p:cTn>
                                        <p:tgtEl>
                                          <p:spTgt spid="790591"/>
                                        </p:tgtEl>
                                        <p:attrNameLst>
                                          <p:attrName>style.visibility</p:attrName>
                                        </p:attrNameLst>
                                      </p:cBhvr>
                                      <p:to>
                                        <p:strVal val="visible"/>
                                      </p:to>
                                    </p:set>
                                    <p:animEffect transition="in" filter="wipe(down)">
                                      <p:cBhvr>
                                        <p:cTn id="43" dur="500"/>
                                        <p:tgtEl>
                                          <p:spTgt spid="790591"/>
                                        </p:tgtEl>
                                      </p:cBhvr>
                                    </p:animEffect>
                                  </p:childTnLst>
                                </p:cTn>
                              </p:par>
                            </p:childTnLst>
                          </p:cTn>
                        </p:par>
                        <p:par>
                          <p:cTn id="44" fill="hold" nodeType="afterGroup">
                            <p:stCondLst>
                              <p:cond delay="1600"/>
                            </p:stCondLst>
                            <p:childTnLst>
                              <p:par>
                                <p:cTn id="45" presetID="23" presetClass="entr" presetSubtype="16" fill="hold" grpId="0" nodeType="afterEffect">
                                  <p:stCondLst>
                                    <p:cond delay="0"/>
                                  </p:stCondLst>
                                  <p:childTnLst>
                                    <p:set>
                                      <p:cBhvr>
                                        <p:cTn id="46" dur="1" fill="hold">
                                          <p:stCondLst>
                                            <p:cond delay="0"/>
                                          </p:stCondLst>
                                        </p:cTn>
                                        <p:tgtEl>
                                          <p:spTgt spid="790616"/>
                                        </p:tgtEl>
                                        <p:attrNameLst>
                                          <p:attrName>style.visibility</p:attrName>
                                        </p:attrNameLst>
                                      </p:cBhvr>
                                      <p:to>
                                        <p:strVal val="visible"/>
                                      </p:to>
                                    </p:set>
                                    <p:anim calcmode="lin" valueType="num">
                                      <p:cBhvr>
                                        <p:cTn id="47" dur="500" fill="hold"/>
                                        <p:tgtEl>
                                          <p:spTgt spid="790616"/>
                                        </p:tgtEl>
                                        <p:attrNameLst>
                                          <p:attrName>ppt_w</p:attrName>
                                        </p:attrNameLst>
                                      </p:cBhvr>
                                      <p:tavLst>
                                        <p:tav tm="0">
                                          <p:val>
                                            <p:fltVal val="0"/>
                                          </p:val>
                                        </p:tav>
                                        <p:tav tm="100000">
                                          <p:val>
                                            <p:strVal val="#ppt_w"/>
                                          </p:val>
                                        </p:tav>
                                      </p:tavLst>
                                    </p:anim>
                                    <p:anim calcmode="lin" valueType="num">
                                      <p:cBhvr>
                                        <p:cTn id="48" dur="500" fill="hold"/>
                                        <p:tgtEl>
                                          <p:spTgt spid="7906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0553" grpId="0" animBg="1"/>
      <p:bldP spid="790567" grpId="0" animBg="1"/>
      <p:bldP spid="790568" grpId="0" animBg="1"/>
      <p:bldP spid="790615" grpId="0" animBg="1"/>
      <p:bldP spid="7906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4"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562" name="Rectangle 3"/>
          <p:cNvSpPr>
            <a:spLocks noChangeArrowheads="1"/>
          </p:cNvSpPr>
          <p:nvPr/>
        </p:nvSpPr>
        <p:spPr bwMode="auto">
          <a:xfrm>
            <a:off x="3332163" y="962025"/>
            <a:ext cx="1387475" cy="36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a:solidFill>
                  <a:srgbClr val="790015"/>
                </a:solidFill>
                <a:latin typeface="Times" charset="0"/>
                <a:ea typeface="ＭＳ Ｐゴシック" charset="0"/>
                <a:cs typeface="ＭＳ Ｐゴシック" charset="0"/>
              </a:rPr>
              <a:t>ABRAHAM</a:t>
            </a:r>
          </a:p>
        </p:txBody>
      </p:sp>
      <p:sp>
        <p:nvSpPr>
          <p:cNvPr id="791556" name="Rectangle 4"/>
          <p:cNvSpPr>
            <a:spLocks noChangeArrowheads="1"/>
          </p:cNvSpPr>
          <p:nvPr/>
        </p:nvSpPr>
        <p:spPr bwMode="auto">
          <a:xfrm>
            <a:off x="3124200" y="1371600"/>
            <a:ext cx="2895600" cy="3124200"/>
          </a:xfrm>
          <a:prstGeom prst="rect">
            <a:avLst/>
          </a:prstGeom>
          <a:solidFill>
            <a:schemeClr val="accent2"/>
          </a:solid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557" name="AutoShape 5"/>
          <p:cNvSpPr>
            <a:spLocks noChangeArrowheads="1"/>
          </p:cNvSpPr>
          <p:nvPr/>
        </p:nvSpPr>
        <p:spPr bwMode="auto">
          <a:xfrm>
            <a:off x="3146425" y="860425"/>
            <a:ext cx="1663700" cy="1054100"/>
          </a:xfrm>
          <a:prstGeom prst="roundRect">
            <a:avLst>
              <a:gd name="adj" fmla="val 12495"/>
            </a:avLst>
          </a:prstGeom>
          <a:solidFill>
            <a:schemeClr val="accent2"/>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558" name="Rectangle 6"/>
          <p:cNvSpPr>
            <a:spLocks noChangeArrowheads="1"/>
          </p:cNvSpPr>
          <p:nvPr/>
        </p:nvSpPr>
        <p:spPr bwMode="auto">
          <a:xfrm>
            <a:off x="3124200" y="1355725"/>
            <a:ext cx="2057400" cy="1066800"/>
          </a:xfrm>
          <a:prstGeom prst="rect">
            <a:avLst/>
          </a:prstGeom>
          <a:solidFill>
            <a:schemeClr val="accent2"/>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559" name="Line 7"/>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560" name="Line 8"/>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pic>
        <p:nvPicPr>
          <p:cNvPr id="66568" name="Picture 9"/>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94400" y="1155700"/>
            <a:ext cx="1320800" cy="154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791562" name="Rectangle 10"/>
          <p:cNvSpPr>
            <a:spLocks noChangeArrowheads="1"/>
          </p:cNvSpPr>
          <p:nvPr/>
        </p:nvSpPr>
        <p:spPr bwMode="auto">
          <a:xfrm>
            <a:off x="4802188" y="1068388"/>
            <a:ext cx="1825625" cy="3635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b="1" dirty="0">
                <a:solidFill>
                  <a:srgbClr val="FFFF00"/>
                </a:solidFill>
                <a:latin typeface="Accordance" panose="00000400000000000000" pitchFamily="2" charset="-78"/>
                <a:ea typeface="Accordance" panose="00000400000000000000" pitchFamily="2" charset="-78"/>
                <a:cs typeface="Accordance" panose="00000400000000000000" pitchFamily="2" charset="-78"/>
              </a:rPr>
              <a:t>كنعان. ٢٠٠٠ ق. م </a:t>
            </a:r>
          </a:p>
        </p:txBody>
      </p:sp>
      <p:sp>
        <p:nvSpPr>
          <p:cNvPr id="66570" name="Rectangle 11"/>
          <p:cNvSpPr>
            <a:spLocks noChangeArrowheads="1"/>
          </p:cNvSpPr>
          <p:nvPr/>
        </p:nvSpPr>
        <p:spPr bwMode="auto">
          <a:xfrm>
            <a:off x="3703638" y="1597025"/>
            <a:ext cx="185102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a:solidFill>
                  <a:srgbClr val="790015"/>
                </a:solidFill>
                <a:latin typeface="Times" charset="0"/>
                <a:ea typeface="ＭＳ Ｐゴシック" charset="0"/>
                <a:cs typeface="ＭＳ Ｐゴシック" charset="0"/>
              </a:rPr>
              <a:t>The CALL</a:t>
            </a:r>
          </a:p>
        </p:txBody>
      </p:sp>
      <p:sp>
        <p:nvSpPr>
          <p:cNvPr id="66571" name="Rectangle 12"/>
          <p:cNvSpPr>
            <a:spLocks noChangeArrowheads="1"/>
          </p:cNvSpPr>
          <p:nvPr/>
        </p:nvSpPr>
        <p:spPr bwMode="auto">
          <a:xfrm>
            <a:off x="3890963" y="2054225"/>
            <a:ext cx="1446212"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a:solidFill>
                  <a:srgbClr val="790015"/>
                </a:solidFill>
                <a:latin typeface="Times" charset="0"/>
                <a:ea typeface="ＭＳ Ｐゴシック" charset="0"/>
                <a:cs typeface="ＭＳ Ｐゴシック" charset="0"/>
              </a:rPr>
              <a:t>L - S - B</a:t>
            </a:r>
          </a:p>
        </p:txBody>
      </p:sp>
      <p:sp>
        <p:nvSpPr>
          <p:cNvPr id="66572" name="Rectangle 13"/>
          <p:cNvSpPr>
            <a:spLocks noChangeArrowheads="1"/>
          </p:cNvSpPr>
          <p:nvPr/>
        </p:nvSpPr>
        <p:spPr bwMode="auto">
          <a:xfrm>
            <a:off x="4151313" y="2466975"/>
            <a:ext cx="1384994"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١  - ١       </a:t>
            </a:r>
          </a:p>
        </p:txBody>
      </p:sp>
      <p:sp>
        <p:nvSpPr>
          <p:cNvPr id="791566" name="Rectangle 14"/>
          <p:cNvSpPr>
            <a:spLocks noChangeArrowheads="1"/>
          </p:cNvSpPr>
          <p:nvPr/>
        </p:nvSpPr>
        <p:spPr bwMode="auto">
          <a:xfrm>
            <a:off x="6324600" y="1524000"/>
            <a:ext cx="1219200" cy="5191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568" name="Rectangle 16"/>
          <p:cNvSpPr>
            <a:spLocks noChangeArrowheads="1"/>
          </p:cNvSpPr>
          <p:nvPr/>
        </p:nvSpPr>
        <p:spPr bwMode="auto">
          <a:xfrm>
            <a:off x="823913" y="2454275"/>
            <a:ext cx="892175" cy="13700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r>
              <a:rPr lang="en-US" sz="2800">
                <a:solidFill>
                  <a:srgbClr val="FFD34A"/>
                </a:solidFill>
                <a:latin typeface="Times" pitchFamily="-107" charset="0"/>
                <a:ea typeface="ＭＳ Ｐゴシック" charset="0"/>
                <a:cs typeface="ＭＳ Ｐゴシック" charset="0"/>
              </a:rPr>
              <a:t>        </a:t>
            </a:r>
          </a:p>
        </p:txBody>
      </p:sp>
      <p:sp>
        <p:nvSpPr>
          <p:cNvPr id="791569" name="Rectangle 17"/>
          <p:cNvSpPr>
            <a:spLocks noChangeArrowheads="1"/>
          </p:cNvSpPr>
          <p:nvPr/>
        </p:nvSpPr>
        <p:spPr bwMode="auto">
          <a:xfrm>
            <a:off x="1269535" y="2378075"/>
            <a:ext cx="916917" cy="181331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51DC00"/>
                </a:solidFill>
                <a:effectLst/>
                <a:uLnTx/>
                <a:uFillTx/>
                <a:latin typeface="Accordance" panose="00000400000000000000" pitchFamily="2" charset="-78"/>
                <a:ea typeface="Accordance" panose="00000400000000000000" pitchFamily="2" charset="-78"/>
                <a:cs typeface="Accordance" panose="00000400000000000000" pitchFamily="2" charset="-78"/>
              </a:rPr>
              <a:t>إبراهيم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51DC00"/>
                </a:solidFill>
                <a:effectLst/>
                <a:uLnTx/>
                <a:uFillTx/>
                <a:latin typeface="Accordance" panose="00000400000000000000" pitchFamily="2" charset="-78"/>
                <a:ea typeface="Accordance" panose="00000400000000000000" pitchFamily="2" charset="-78"/>
                <a:cs typeface="Accordance" panose="00000400000000000000" pitchFamily="2" charset="-78"/>
              </a:rPr>
              <a:t>يوسف</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51DC00"/>
                </a:solidFill>
                <a:effectLst/>
                <a:uLnTx/>
                <a:uFillTx/>
                <a:latin typeface="Accordance" panose="00000400000000000000" pitchFamily="2" charset="-78"/>
                <a:ea typeface="Accordance" panose="00000400000000000000" pitchFamily="2" charset="-78"/>
                <a:cs typeface="Accordance" panose="00000400000000000000" pitchFamily="2" charset="-78"/>
              </a:rPr>
              <a:t>موسى</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51DC00"/>
                </a:solidFill>
                <a:effectLst/>
                <a:uLnTx/>
                <a:uFillTx/>
                <a:latin typeface="Accordance" panose="00000400000000000000" pitchFamily="2" charset="-78"/>
                <a:ea typeface="Accordance" panose="00000400000000000000" pitchFamily="2" charset="-78"/>
                <a:cs typeface="Accordance" panose="00000400000000000000" pitchFamily="2" charset="-78"/>
              </a:rPr>
              <a:t>يشوع</a:t>
            </a:r>
            <a:endParaRPr kumimoji="0" lang="en-US" sz="6000" b="0" i="0" u="none" strike="noStrike" kern="1200" cap="none" spc="0" normalizeH="0" baseline="0" noProof="0" dirty="0">
              <a:ln>
                <a:noFill/>
              </a:ln>
              <a:solidFill>
                <a:srgbClr val="FFD34A"/>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791570" name="Line 18"/>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571" name="Line 19"/>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572" name="Line 20"/>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579" name="Rectangle 23"/>
          <p:cNvSpPr>
            <a:spLocks noChangeArrowheads="1"/>
          </p:cNvSpPr>
          <p:nvPr/>
        </p:nvSpPr>
        <p:spPr bwMode="auto">
          <a:xfrm>
            <a:off x="3078163" y="931863"/>
            <a:ext cx="923329"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2400" b="1" dirty="0">
                <a:solidFill>
                  <a:srgbClr val="FFFFFF"/>
                </a:solidFill>
                <a:latin typeface="Accordance" panose="00000400000000000000" pitchFamily="2" charset="-78"/>
                <a:ea typeface="Accordance" panose="00000400000000000000" pitchFamily="2" charset="-78"/>
                <a:cs typeface="Accordance" panose="00000400000000000000" pitchFamily="2" charset="-78"/>
              </a:rPr>
              <a:t>إبراهيم</a:t>
            </a:r>
            <a:endParaRPr lang="en-US" sz="2400" b="1" dirty="0">
              <a:solidFill>
                <a:srgbClr val="FFFFFF"/>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791577" name="Rectangle 25"/>
          <p:cNvSpPr>
            <a:spLocks noChangeArrowheads="1"/>
          </p:cNvSpPr>
          <p:nvPr/>
        </p:nvSpPr>
        <p:spPr bwMode="auto">
          <a:xfrm>
            <a:off x="736600" y="4775200"/>
            <a:ext cx="7734300" cy="1346200"/>
          </a:xfrm>
          <a:prstGeom prst="rect">
            <a:avLst/>
          </a:prstGeom>
          <a:gradFill rotWithShape="0">
            <a:gsLst>
              <a:gs pos="0">
                <a:srgbClr val="2D1A74">
                  <a:gamma/>
                  <a:shade val="0"/>
                  <a:invGamma/>
                </a:srgbClr>
              </a:gs>
              <a:gs pos="100000">
                <a:srgbClr val="2D1A74"/>
              </a:gs>
            </a:gsLst>
            <a:lin ang="5400000" scaled="1"/>
          </a:gradFill>
          <a:ln w="5715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578" name="Oval 26"/>
          <p:cNvSpPr>
            <a:spLocks noChangeArrowheads="1"/>
          </p:cNvSpPr>
          <p:nvPr/>
        </p:nvSpPr>
        <p:spPr bwMode="auto">
          <a:xfrm>
            <a:off x="3970338" y="2468563"/>
            <a:ext cx="1141412" cy="541337"/>
          </a:xfrm>
          <a:prstGeom prst="ellipse">
            <a:avLst/>
          </a:prstGeom>
          <a:noFill/>
          <a:ln w="76200">
            <a:solidFill>
              <a:srgbClr val="EEFF4B"/>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66582" name="Group 27"/>
          <p:cNvGrpSpPr>
            <a:grpSpLocks/>
          </p:cNvGrpSpPr>
          <p:nvPr/>
        </p:nvGrpSpPr>
        <p:grpSpPr bwMode="auto">
          <a:xfrm>
            <a:off x="4787900" y="4699000"/>
            <a:ext cx="3683000" cy="1549400"/>
            <a:chOff x="3048" y="3064"/>
            <a:chExt cx="2320" cy="976"/>
          </a:xfrm>
        </p:grpSpPr>
        <p:grpSp>
          <p:nvGrpSpPr>
            <p:cNvPr id="66622" name="Group 28"/>
            <p:cNvGrpSpPr>
              <a:grpSpLocks/>
            </p:cNvGrpSpPr>
            <p:nvPr/>
          </p:nvGrpSpPr>
          <p:grpSpPr bwMode="auto">
            <a:xfrm>
              <a:off x="3064" y="3186"/>
              <a:ext cx="2301" cy="704"/>
              <a:chOff x="571" y="3050"/>
              <a:chExt cx="4853" cy="704"/>
            </a:xfrm>
          </p:grpSpPr>
          <p:sp>
            <p:nvSpPr>
              <p:cNvPr id="791581" name="Rectangle 29"/>
              <p:cNvSpPr>
                <a:spLocks noChangeArrowheads="1"/>
              </p:cNvSpPr>
              <p:nvPr/>
            </p:nvSpPr>
            <p:spPr bwMode="auto">
              <a:xfrm>
                <a:off x="571" y="3050"/>
                <a:ext cx="4853" cy="704"/>
              </a:xfrm>
              <a:prstGeom prst="rect">
                <a:avLst/>
              </a:prstGeom>
              <a:noFill/>
              <a:ln w="50800">
                <a:noFill/>
                <a:miter lim="800000"/>
                <a:headEnd/>
                <a:tailEnd/>
              </a:ln>
              <a:effectLst>
                <a:outerShdw blurRad="63500" dist="57501" dir="3723739"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582" name="Rectangle 30"/>
              <p:cNvSpPr>
                <a:spLocks noChangeArrowheads="1"/>
              </p:cNvSpPr>
              <p:nvPr/>
            </p:nvSpPr>
            <p:spPr bwMode="auto">
              <a:xfrm>
                <a:off x="2010" y="3093"/>
                <a:ext cx="3062" cy="599"/>
              </a:xfrm>
              <a:prstGeom prst="rect">
                <a:avLst/>
              </a:prstGeom>
              <a:noFill/>
              <a:ln w="12700">
                <a:noFill/>
                <a:miter lim="800000"/>
                <a:headEnd/>
                <a:tailEnd/>
              </a:ln>
              <a:effectLst>
                <a:outerShdw blurRad="63500" dist="127000" dir="3187806" algn="ctr" rotWithShape="0">
                  <a:schemeClr val="bg2">
                    <a:alpha val="74998"/>
                  </a:schemeClr>
                </a:outerShdw>
              </a:effectLst>
            </p:spPr>
            <p:txBody>
              <a:bodyPr wrap="none"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ccordance" panose="00000400000000000000" pitchFamily="2" charset="-78"/>
                    <a:ea typeface="Accordance" panose="00000400000000000000" pitchFamily="2" charset="-78"/>
                    <a:cs typeface="Accordance" panose="00000400000000000000" pitchFamily="2" charset="-78"/>
                  </a:rPr>
                  <a:t>الشعب اليهودي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من خلال </a:t>
                </a:r>
                <a:r>
                  <a:rPr kumimoji="0" lang="ar-JO" sz="2800" b="1" i="0" u="none" strike="noStrike" kern="1200" cap="none" spc="0" normalizeH="0" baseline="0" noProof="0" dirty="0">
                    <a:ln>
                      <a:noFill/>
                    </a:ln>
                    <a:solidFill>
                      <a:srgbClr val="00B0F0"/>
                    </a:solidFill>
                    <a:effectLst/>
                    <a:uLnTx/>
                    <a:uFillTx/>
                    <a:latin typeface="Accordance" panose="00000400000000000000" pitchFamily="2" charset="-78"/>
                    <a:ea typeface="Accordance" panose="00000400000000000000" pitchFamily="2" charset="-78"/>
                    <a:cs typeface="Accordance" panose="00000400000000000000" pitchFamily="2" charset="-78"/>
                  </a:rPr>
                  <a:t>إسحق</a:t>
                </a:r>
                <a:endParaRPr kumimoji="0" lang="en-US" sz="2800" b="1" i="0" u="none" strike="noStrike" kern="1200" cap="none" spc="0" normalizeH="0" baseline="0" noProof="0" dirty="0">
                  <a:ln>
                    <a:noFill/>
                  </a:ln>
                  <a:solidFill>
                    <a:srgbClr val="00B0F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grpSp>
        <p:sp>
          <p:nvSpPr>
            <p:cNvPr id="791583" name="AutoShape 31"/>
            <p:cNvSpPr>
              <a:spLocks noChangeArrowheads="1"/>
            </p:cNvSpPr>
            <p:nvPr/>
          </p:nvSpPr>
          <p:spPr bwMode="auto">
            <a:xfrm>
              <a:off x="3048" y="3064"/>
              <a:ext cx="2320"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66583" name="Group 32"/>
          <p:cNvGrpSpPr>
            <a:grpSpLocks/>
          </p:cNvGrpSpPr>
          <p:nvPr/>
        </p:nvGrpSpPr>
        <p:grpSpPr bwMode="auto">
          <a:xfrm>
            <a:off x="601663" y="4686300"/>
            <a:ext cx="4046537" cy="1549400"/>
            <a:chOff x="411" y="3056"/>
            <a:chExt cx="2549" cy="976"/>
          </a:xfrm>
        </p:grpSpPr>
        <p:grpSp>
          <p:nvGrpSpPr>
            <p:cNvPr id="66618" name="Group 33"/>
            <p:cNvGrpSpPr>
              <a:grpSpLocks/>
            </p:cNvGrpSpPr>
            <p:nvPr/>
          </p:nvGrpSpPr>
          <p:grpSpPr bwMode="auto">
            <a:xfrm>
              <a:off x="411" y="3194"/>
              <a:ext cx="2517" cy="704"/>
              <a:chOff x="571" y="3050"/>
              <a:chExt cx="4853" cy="704"/>
            </a:xfrm>
          </p:grpSpPr>
          <p:sp>
            <p:nvSpPr>
              <p:cNvPr id="791586" name="Rectangle 34"/>
              <p:cNvSpPr>
                <a:spLocks noChangeArrowheads="1"/>
              </p:cNvSpPr>
              <p:nvPr/>
            </p:nvSpPr>
            <p:spPr bwMode="auto">
              <a:xfrm>
                <a:off x="571" y="3050"/>
                <a:ext cx="4853" cy="704"/>
              </a:xfrm>
              <a:prstGeom prst="rect">
                <a:avLst/>
              </a:prstGeom>
              <a:noFill/>
              <a:ln w="50800">
                <a:noFill/>
                <a:miter lim="800000"/>
                <a:headEnd/>
                <a:tailEnd/>
              </a:ln>
              <a:effectLst>
                <a:outerShdw blurRad="63500" dist="57501" dir="3723739"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587" name="Rectangle 35"/>
              <p:cNvSpPr>
                <a:spLocks noChangeArrowheads="1"/>
              </p:cNvSpPr>
              <p:nvPr/>
            </p:nvSpPr>
            <p:spPr bwMode="auto">
              <a:xfrm>
                <a:off x="2239" y="3093"/>
                <a:ext cx="3166" cy="599"/>
              </a:xfrm>
              <a:prstGeom prst="rect">
                <a:avLst/>
              </a:prstGeom>
              <a:noFill/>
              <a:ln w="12700">
                <a:noFill/>
                <a:miter lim="800000"/>
                <a:headEnd/>
                <a:tailEnd/>
              </a:ln>
              <a:effectLst>
                <a:outerShdw blurRad="63500" dist="127000" dir="3187806" algn="ctr" rotWithShape="0">
                  <a:schemeClr val="bg2">
                    <a:alpha val="74998"/>
                  </a:schemeClr>
                </a:outerShdw>
              </a:effectLst>
            </p:spPr>
            <p:txBody>
              <a:bodyPr wrap="none" lIns="90487" tIns="44450" rIns="90487"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ccordance" panose="00000400000000000000" pitchFamily="2" charset="-78"/>
                    <a:ea typeface="Accordance" panose="00000400000000000000" pitchFamily="2" charset="-78"/>
                    <a:cs typeface="Accordance" panose="00000400000000000000" pitchFamily="2" charset="-78"/>
                  </a:rPr>
                  <a:t>شعوب عربية</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من خلال </a:t>
                </a:r>
                <a:r>
                  <a:rPr kumimoji="0" lang="ar-JO" sz="2800" b="1" i="0" u="none" strike="noStrike" kern="1200" cap="none" spc="0" normalizeH="0" baseline="0" noProof="0" dirty="0">
                    <a:ln>
                      <a:noFill/>
                    </a:ln>
                    <a:solidFill>
                      <a:srgbClr val="00FF00"/>
                    </a:solidFill>
                    <a:effectLst/>
                    <a:uLnTx/>
                    <a:uFillTx/>
                    <a:latin typeface="Accordance" panose="00000400000000000000" pitchFamily="2" charset="-78"/>
                    <a:ea typeface="Accordance" panose="00000400000000000000" pitchFamily="2" charset="-78"/>
                    <a:cs typeface="Accordance" panose="00000400000000000000" pitchFamily="2" charset="-78"/>
                  </a:rPr>
                  <a:t>إسماعيل</a:t>
                </a:r>
              </a:p>
            </p:txBody>
          </p:sp>
        </p:grpSp>
        <p:sp>
          <p:nvSpPr>
            <p:cNvPr id="791588" name="AutoShape 36"/>
            <p:cNvSpPr>
              <a:spLocks noChangeArrowheads="1"/>
            </p:cNvSpPr>
            <p:nvPr/>
          </p:nvSpPr>
          <p:spPr bwMode="auto">
            <a:xfrm>
              <a:off x="456" y="3056"/>
              <a:ext cx="2504"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66584" name="Group 39"/>
          <p:cNvGrpSpPr>
            <a:grpSpLocks/>
          </p:cNvGrpSpPr>
          <p:nvPr/>
        </p:nvGrpSpPr>
        <p:grpSpPr bwMode="auto">
          <a:xfrm>
            <a:off x="6121402" y="1514475"/>
            <a:ext cx="2419351" cy="1387475"/>
            <a:chOff x="3888" y="970"/>
            <a:chExt cx="1524" cy="874"/>
          </a:xfrm>
        </p:grpSpPr>
        <p:sp>
          <p:nvSpPr>
            <p:cNvPr id="791592" name="Rectangle 40"/>
            <p:cNvSpPr>
              <a:spLocks noChangeArrowheads="1"/>
            </p:cNvSpPr>
            <p:nvPr/>
          </p:nvSpPr>
          <p:spPr bwMode="auto">
            <a:xfrm>
              <a:off x="3975" y="970"/>
              <a:ext cx="566" cy="36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ar-JO" sz="3200" dirty="0">
                  <a:solidFill>
                    <a:srgbClr val="FFFF00"/>
                  </a:solidFill>
                  <a:latin typeface="Accordance" panose="00000400000000000000" pitchFamily="2" charset="-78"/>
                  <a:ea typeface="Accordance" panose="00000400000000000000" pitchFamily="2" charset="-78"/>
                  <a:cs typeface="Accordance" panose="00000400000000000000" pitchFamily="2" charset="-78"/>
                </a:rPr>
                <a:t>ب. م</a:t>
              </a:r>
              <a:endParaRPr lang="en-US" sz="2800" dirty="0">
                <a:solidFill>
                  <a:srgbClr val="FFFF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791593" name="Rectangle 41"/>
            <p:cNvSpPr>
              <a:spLocks noChangeArrowheads="1"/>
            </p:cNvSpPr>
            <p:nvPr/>
          </p:nvSpPr>
          <p:spPr bwMode="auto">
            <a:xfrm>
              <a:off x="3888" y="1440"/>
              <a:ext cx="1524" cy="404"/>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600" b="1" i="1" u="none" strike="noStrike" kern="1200" cap="none" spc="0" normalizeH="0" baseline="0" noProof="0" dirty="0">
                  <a:ln>
                    <a:noFill/>
                  </a:ln>
                  <a:solidFill>
                    <a:srgbClr val="FFFF00"/>
                  </a:solidFill>
                  <a:effectLst/>
                  <a:uLnTx/>
                  <a:uFillTx/>
                  <a:latin typeface="Accordance" panose="00000400000000000000" pitchFamily="2" charset="-78"/>
                  <a:ea typeface="Accordance" panose="00000400000000000000" pitchFamily="2" charset="-78"/>
                  <a:cs typeface="Accordance" panose="00000400000000000000" pitchFamily="2" charset="-78"/>
                </a:rPr>
                <a:t>تك: ١٢: ١-٣</a:t>
              </a:r>
              <a:endParaRPr kumimoji="0" lang="en-US" sz="2800" b="1" i="1" u="none" strike="noStrike" kern="1200" cap="none" spc="0" normalizeH="0" baseline="0" noProof="0" dirty="0">
                <a:ln>
                  <a:noFill/>
                </a:ln>
                <a:solidFill>
                  <a:srgbClr val="FFFF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grpSp>
      <p:sp>
        <p:nvSpPr>
          <p:cNvPr id="791594" name="Freeform 42"/>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595" name="AutoShape 43"/>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596" name="Rectangle 44"/>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597" name="AutoShape 45"/>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598" name="Line 46"/>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599" name="Line 47"/>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600" name="Rectangle 48"/>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592" name="Rectangle 49"/>
          <p:cNvSpPr>
            <a:spLocks noChangeArrowheads="1"/>
          </p:cNvSpPr>
          <p:nvPr/>
        </p:nvSpPr>
        <p:spPr bwMode="auto">
          <a:xfrm>
            <a:off x="8186738" y="3832225"/>
            <a:ext cx="852797" cy="1974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7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الأرض. النسل. البركة</a:t>
            </a:r>
            <a:endParaRPr lang="en-US" sz="7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66593" name="Rectangle 50"/>
          <p:cNvSpPr>
            <a:spLocks noChangeArrowheads="1"/>
          </p:cNvSpPr>
          <p:nvPr/>
        </p:nvSpPr>
        <p:spPr bwMode="auto">
          <a:xfrm>
            <a:off x="8175625" y="3654425"/>
            <a:ext cx="447237"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الدعوة</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66594" name="Rectangle 51"/>
          <p:cNvSpPr>
            <a:spLocks noChangeArrowheads="1"/>
          </p:cNvSpPr>
          <p:nvPr/>
        </p:nvSpPr>
        <p:spPr bwMode="auto">
          <a:xfrm>
            <a:off x="8004175" y="3432175"/>
            <a:ext cx="46166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إبراهيم</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66595" name="Rectangle 52"/>
          <p:cNvSpPr>
            <a:spLocks noChangeArrowheads="1"/>
          </p:cNvSpPr>
          <p:nvPr/>
        </p:nvSpPr>
        <p:spPr bwMode="auto">
          <a:xfrm>
            <a:off x="8321675" y="4033838"/>
            <a:ext cx="722954" cy="1974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7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إسماعيل- إسحق</a:t>
            </a:r>
            <a:endParaRPr lang="en-US" sz="7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791605" name="Line 53"/>
          <p:cNvSpPr>
            <a:spLocks noChangeShapeType="1"/>
          </p:cNvSpPr>
          <p:nvPr/>
        </p:nvSpPr>
        <p:spPr bwMode="auto">
          <a:xfrm flipV="1">
            <a:off x="8090212"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606" name="Line 54"/>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607" name="Line 55"/>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599" name="Text Box 5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91609" name="Rectangle 57"/>
          <p:cNvSpPr>
            <a:spLocks noChangeArrowheads="1"/>
          </p:cNvSpPr>
          <p:nvPr/>
        </p:nvSpPr>
        <p:spPr bwMode="auto">
          <a:xfrm>
            <a:off x="8083550" y="653097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30</a:t>
            </a:r>
          </a:p>
        </p:txBody>
      </p:sp>
      <p:sp>
        <p:nvSpPr>
          <p:cNvPr id="66601" name="Text Box 58"/>
          <p:cNvSpPr txBox="1">
            <a:spLocks noChangeArrowheads="1"/>
          </p:cNvSpPr>
          <p:nvPr/>
        </p:nvSpPr>
        <p:spPr bwMode="auto">
          <a:xfrm>
            <a:off x="6943725" y="6223998"/>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dirty="0">
                <a:solidFill>
                  <a:srgbClr val="FFFFFF"/>
                </a:solidFill>
                <a:latin typeface="Arial" charset="0"/>
              </a:rPr>
              <a:t>Handbook pg. 19-24</a:t>
            </a:r>
          </a:p>
        </p:txBody>
      </p:sp>
      <p:sp>
        <p:nvSpPr>
          <p:cNvPr id="66602" name="Text Box 59"/>
          <p:cNvSpPr txBox="1">
            <a:spLocks noChangeArrowheads="1"/>
          </p:cNvSpPr>
          <p:nvPr/>
        </p:nvSpPr>
        <p:spPr bwMode="auto">
          <a:xfrm>
            <a:off x="8590641" y="6429346"/>
            <a:ext cx="31931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dirty="0">
                <a:solidFill>
                  <a:srgbClr val="FFFFFF"/>
                </a:solidFill>
                <a:latin typeface="Arial" charset="0"/>
              </a:rPr>
              <a:t>٣</a:t>
            </a:r>
          </a:p>
        </p:txBody>
      </p:sp>
      <p:sp>
        <p:nvSpPr>
          <p:cNvPr id="791612" name="AutoShape 60"/>
          <p:cNvSpPr>
            <a:spLocks noChangeArrowheads="1"/>
          </p:cNvSpPr>
          <p:nvPr/>
        </p:nvSpPr>
        <p:spPr bwMode="auto">
          <a:xfrm rot="-4640194">
            <a:off x="2997200" y="3679825"/>
            <a:ext cx="2160588" cy="5603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00CD00"/>
              </a:gs>
              <a:gs pos="50000">
                <a:srgbClr val="00CD00">
                  <a:gamma/>
                  <a:shade val="0"/>
                  <a:invGamma/>
                </a:srgbClr>
              </a:gs>
              <a:gs pos="100000">
                <a:srgbClr val="00CD00"/>
              </a:gs>
            </a:gsLst>
            <a:lin ang="5400000" scaled="1"/>
          </a:gradFill>
          <a:ln w="9525">
            <a:solidFill>
              <a:srgbClr val="000000"/>
            </a:solidFill>
            <a:miter lim="800000"/>
            <a:headEnd/>
            <a:tailEnd/>
          </a:ln>
          <a:effectLst>
            <a:outerShdw blurRad="63500" dist="81320" dir="3080412" algn="ctr" rotWithShape="0">
              <a:srgbClr val="000000">
                <a:alpha val="74998"/>
              </a:srgbClr>
            </a:outerShdw>
          </a:effectLst>
        </p:spPr>
        <p:txBody>
          <a:bodyPr vert="eaVert" wrap="none" anchor="ctr"/>
          <a:lstStyle/>
          <a:p>
            <a:pPr algn="ctr" defTabSz="914400" eaLnBrk="0" fontAlgn="base" hangingPunct="0">
              <a:spcBef>
                <a:spcPct val="0"/>
              </a:spcBef>
              <a:spcAft>
                <a:spcPct val="0"/>
              </a:spcAft>
              <a:defRPr/>
            </a:pPr>
            <a:endParaRPr lang="en-US" sz="2800">
              <a:solidFill>
                <a:srgbClr val="1822CD"/>
              </a:solidFill>
              <a:effectLst>
                <a:outerShdw blurRad="38100" dist="38100" dir="2700000" algn="tl">
                  <a:srgbClr val="000000"/>
                </a:outerShdw>
              </a:effectLst>
              <a:latin typeface="Comic Sans MS" pitchFamily="-107" charset="0"/>
              <a:ea typeface="ＭＳ Ｐゴシック" charset="0"/>
              <a:cs typeface="ＭＳ Ｐゴシック" charset="0"/>
            </a:endParaRPr>
          </a:p>
        </p:txBody>
      </p:sp>
      <p:sp>
        <p:nvSpPr>
          <p:cNvPr id="791613" name="AutoShape 61"/>
          <p:cNvSpPr>
            <a:spLocks noChangeArrowheads="1"/>
          </p:cNvSpPr>
          <p:nvPr/>
        </p:nvSpPr>
        <p:spPr bwMode="auto">
          <a:xfrm rot="-6499426">
            <a:off x="4033043" y="3675857"/>
            <a:ext cx="2163763" cy="5397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chemeClr val="accent1"/>
              </a:gs>
              <a:gs pos="50000">
                <a:schemeClr val="accent1">
                  <a:gamma/>
                  <a:shade val="2353"/>
                  <a:invGamma/>
                </a:schemeClr>
              </a:gs>
              <a:gs pos="100000">
                <a:schemeClr val="accent1"/>
              </a:gs>
            </a:gsLst>
            <a:lin ang="5400000" scaled="1"/>
          </a:gradFill>
          <a:ln w="9525">
            <a:solidFill>
              <a:srgbClr val="2A186E"/>
            </a:solidFill>
            <a:miter lim="800000"/>
            <a:headEnd/>
            <a:tailEnd/>
          </a:ln>
          <a:effectLst>
            <a:outerShdw blurRad="63500" dist="127000" dir="2212194" algn="ctr" rotWithShape="0">
              <a:srgbClr val="000000">
                <a:alpha val="74998"/>
              </a:srgbClr>
            </a:outerShdw>
          </a:effectLst>
        </p:spPr>
        <p:txBody>
          <a:bodyPr vert="eaVert" wrap="none" anchor="ctr"/>
          <a:lstStyle/>
          <a:p>
            <a:pPr algn="ctr" defTabSz="914400" eaLnBrk="0" fontAlgn="base" hangingPunct="0">
              <a:spcBef>
                <a:spcPct val="0"/>
              </a:spcBef>
              <a:spcAft>
                <a:spcPct val="0"/>
              </a:spcAft>
              <a:defRPr/>
            </a:pPr>
            <a:endParaRPr lang="en-US" sz="2800">
              <a:solidFill>
                <a:srgbClr val="1822CD"/>
              </a:solidFill>
              <a:effectLst>
                <a:outerShdw blurRad="38100" dist="38100" dir="2700000" algn="tl">
                  <a:srgbClr val="000000"/>
                </a:outerShdw>
              </a:effectLst>
              <a:latin typeface="Comic Sans MS" pitchFamily="-107" charset="0"/>
              <a:ea typeface="ＭＳ Ｐゴシック" charset="0"/>
              <a:cs typeface="ＭＳ Ｐゴシック" charset="0"/>
            </a:endParaRPr>
          </a:p>
        </p:txBody>
      </p:sp>
      <p:sp>
        <p:nvSpPr>
          <p:cNvPr id="791617" name="Oval 65"/>
          <p:cNvSpPr>
            <a:spLocks noChangeArrowheads="1"/>
          </p:cNvSpPr>
          <p:nvPr/>
        </p:nvSpPr>
        <p:spPr bwMode="auto">
          <a:xfrm>
            <a:off x="6764338" y="5327650"/>
            <a:ext cx="1628775" cy="608013"/>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618" name="Oval 66"/>
          <p:cNvSpPr>
            <a:spLocks noChangeArrowheads="1"/>
          </p:cNvSpPr>
          <p:nvPr/>
        </p:nvSpPr>
        <p:spPr bwMode="auto">
          <a:xfrm>
            <a:off x="2528888" y="5341938"/>
            <a:ext cx="2189162" cy="6223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620" name="Rectangle 68"/>
          <p:cNvSpPr>
            <a:spLocks noChangeArrowheads="1"/>
          </p:cNvSpPr>
          <p:nvPr/>
        </p:nvSpPr>
        <p:spPr bwMode="auto">
          <a:xfrm>
            <a:off x="327026" y="7938"/>
            <a:ext cx="1239838"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dirty="0">
                <a:solidFill>
                  <a:srgbClr val="FFFF00"/>
                </a:solidFill>
                <a:latin typeface="Times" charset="0"/>
                <a:ea typeface="ＭＳ Ｐゴシック" charset="0"/>
                <a:cs typeface="ＭＳ Ｐゴシック" charset="0"/>
              </a:rPr>
              <a:t>٧ </a:t>
            </a:r>
            <a:endParaRPr lang="en-US" sz="2800" dirty="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grpSp>
        <p:nvGrpSpPr>
          <p:cNvPr id="8" name="Group 73"/>
          <p:cNvGrpSpPr>
            <a:grpSpLocks/>
          </p:cNvGrpSpPr>
          <p:nvPr/>
        </p:nvGrpSpPr>
        <p:grpSpPr bwMode="auto">
          <a:xfrm>
            <a:off x="2863850" y="603250"/>
            <a:ext cx="2555875" cy="2730500"/>
            <a:chOff x="1804" y="380"/>
            <a:chExt cx="1610" cy="1720"/>
          </a:xfrm>
        </p:grpSpPr>
        <p:grpSp>
          <p:nvGrpSpPr>
            <p:cNvPr id="66609" name="Group 62"/>
            <p:cNvGrpSpPr>
              <a:grpSpLocks/>
            </p:cNvGrpSpPr>
            <p:nvPr/>
          </p:nvGrpSpPr>
          <p:grpSpPr bwMode="auto">
            <a:xfrm>
              <a:off x="1804" y="380"/>
              <a:ext cx="1610" cy="1720"/>
              <a:chOff x="1780" y="404"/>
              <a:chExt cx="1610" cy="1720"/>
            </a:xfrm>
          </p:grpSpPr>
          <p:sp>
            <p:nvSpPr>
              <p:cNvPr id="791615" name="AutoShape 63"/>
              <p:cNvSpPr>
                <a:spLocks noChangeArrowheads="1"/>
              </p:cNvSpPr>
              <p:nvPr/>
            </p:nvSpPr>
            <p:spPr bwMode="auto">
              <a:xfrm rot="9172441">
                <a:off x="1780" y="404"/>
                <a:ext cx="401" cy="1720"/>
              </a:xfrm>
              <a:prstGeom prst="curvedLeftArrow">
                <a:avLst>
                  <a:gd name="adj1" fmla="val 85786"/>
                  <a:gd name="adj2" fmla="val 171571"/>
                  <a:gd name="adj3" fmla="val 33333"/>
                </a:avLst>
              </a:prstGeom>
              <a:gradFill rotWithShape="0">
                <a:gsLst>
                  <a:gs pos="0">
                    <a:srgbClr val="00FF00">
                      <a:gamma/>
                      <a:shade val="0"/>
                      <a:invGamma/>
                    </a:srgbClr>
                  </a:gs>
                  <a:gs pos="50000">
                    <a:srgbClr val="00FF00"/>
                  </a:gs>
                  <a:gs pos="100000">
                    <a:srgbClr val="00FF00">
                      <a:gamma/>
                      <a:shade val="0"/>
                      <a:invGamma/>
                    </a:srgbClr>
                  </a:gs>
                </a:gsLst>
                <a:lin ang="5400000" scaled="1"/>
              </a:gradFill>
              <a:ln w="381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616" name="AutoShape 64"/>
              <p:cNvSpPr>
                <a:spLocks noChangeArrowheads="1"/>
              </p:cNvSpPr>
              <p:nvPr/>
            </p:nvSpPr>
            <p:spPr bwMode="auto">
              <a:xfrm rot="10363958" flipH="1">
                <a:off x="3078" y="452"/>
                <a:ext cx="312" cy="1290"/>
              </a:xfrm>
              <a:prstGeom prst="curvedLeftArrow">
                <a:avLst>
                  <a:gd name="adj1" fmla="val 82692"/>
                  <a:gd name="adj2" fmla="val 165385"/>
                  <a:gd name="adj3" fmla="val 33333"/>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38100">
                <a:solidFill>
                  <a:schemeClr val="bg2"/>
                </a:solidFill>
                <a:miter lim="800000"/>
                <a:headEnd/>
                <a:tailEnd/>
              </a:ln>
              <a:effectLst>
                <a:outerShdw blurRad="63500" dist="71842" dir="2700000" algn="ctr" rotWithShape="0">
                  <a:schemeClr val="bg2">
                    <a:alpha val="74998"/>
                  </a:schemeClr>
                </a:outerShdw>
              </a:effectLst>
            </p:spPr>
            <p:txBody>
              <a:bodyPr rot="10800000" wrap="none" anchor="ctr"/>
              <a:lstStyle/>
              <a:p>
                <a:pPr algn="ctr" defTabSz="914400" eaLnBrk="0" fontAlgn="base" hangingPunct="0">
                  <a:spcBef>
                    <a:spcPct val="0"/>
                  </a:spcBef>
                  <a:spcAft>
                    <a:spcPct val="0"/>
                  </a:spcAft>
                  <a:defRPr/>
                </a:pPr>
                <a:endParaRPr lang="en-US" sz="1600">
                  <a:solidFill>
                    <a:srgbClr val="00DFCA"/>
                  </a:solidFill>
                  <a:latin typeface="Comic Sans MS" pitchFamily="-107" charset="0"/>
                  <a:ea typeface="ＭＳ Ｐゴシック" charset="0"/>
                  <a:cs typeface="ＭＳ Ｐゴシック" charset="0"/>
                </a:endParaRPr>
              </a:p>
            </p:txBody>
          </p:sp>
        </p:grpSp>
        <p:sp>
          <p:nvSpPr>
            <p:cNvPr id="791622" name="AutoShape 70"/>
            <p:cNvSpPr>
              <a:spLocks noChangeArrowheads="1"/>
            </p:cNvSpPr>
            <p:nvPr/>
          </p:nvSpPr>
          <p:spPr bwMode="auto">
            <a:xfrm>
              <a:off x="2197" y="898"/>
              <a:ext cx="488" cy="361"/>
            </a:xfrm>
            <a:prstGeom prst="cloudCallout">
              <a:avLst>
                <a:gd name="adj1" fmla="val -7375"/>
                <a:gd name="adj2" fmla="val 61356"/>
              </a:avLst>
            </a:prstGeom>
            <a:solidFill>
              <a:schemeClr val="accent1"/>
            </a:solidFill>
            <a:ln w="9525">
              <a:noFill/>
              <a:round/>
              <a:headEnd/>
              <a:tailEnd/>
            </a:ln>
            <a:effectLst>
              <a:outerShdw blurRad="63500" dist="63500" dir="3187806" algn="ctr" rotWithShape="0">
                <a:srgbClr val="000000">
                  <a:alpha val="74998"/>
                </a:srgbClr>
              </a:outerShdw>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pitchFamily="-107" charset="0"/>
                <a:ea typeface="ＭＳ Ｐゴシック" charset="0"/>
                <a:cs typeface="ＭＳ Ｐゴシック" charset="0"/>
              </a:endParaRPr>
            </a:p>
          </p:txBody>
        </p:sp>
        <p:sp>
          <p:nvSpPr>
            <p:cNvPr id="791623" name="AutoShape 71"/>
            <p:cNvSpPr>
              <a:spLocks noChangeArrowheads="1"/>
            </p:cNvSpPr>
            <p:nvPr/>
          </p:nvSpPr>
          <p:spPr bwMode="auto">
            <a:xfrm>
              <a:off x="2641" y="1101"/>
              <a:ext cx="488" cy="361"/>
            </a:xfrm>
            <a:prstGeom prst="cloudCallout">
              <a:avLst>
                <a:gd name="adj1" fmla="val -28690"/>
                <a:gd name="adj2" fmla="val 26176"/>
              </a:avLst>
            </a:prstGeom>
            <a:solidFill>
              <a:srgbClr val="00FF00"/>
            </a:solidFill>
            <a:ln w="9525">
              <a:noFill/>
              <a:round/>
              <a:headEnd/>
              <a:tailEnd/>
            </a:ln>
            <a:effectLst>
              <a:outerShdw blurRad="63500" dist="63500" dir="3187806" algn="ctr" rotWithShape="0">
                <a:srgbClr val="000000">
                  <a:alpha val="74998"/>
                </a:srgbClr>
              </a:outerShdw>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42927443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afterEffect">
                                  <p:stCondLst>
                                    <p:cond delay="0"/>
                                  </p:stCondLst>
                                  <p:childTnLst>
                                    <p:animRot by="21600000">
                                      <p:cBhvr>
                                        <p:cTn id="6" dur="2000" fill="hold"/>
                                        <p:tgtEl>
                                          <p:spTgt spid="8"/>
                                        </p:tgtEl>
                                        <p:attrNameLst>
                                          <p:attrName>r</p:attrName>
                                        </p:attrNameLst>
                                      </p:cBhvr>
                                    </p:animRot>
                                  </p:childTnLst>
                                </p:cTn>
                              </p:par>
                            </p:childTnLst>
                          </p:cTn>
                        </p:par>
                        <p:par>
                          <p:cTn id="7" fill="hold" nodeType="afterGroup">
                            <p:stCondLst>
                              <p:cond delay="2000"/>
                            </p:stCondLst>
                            <p:childTnLst>
                              <p:par>
                                <p:cTn id="8" presetID="8" presetClass="emph" presetSubtype="0" fill="hold" nodeType="afterEffect">
                                  <p:stCondLst>
                                    <p:cond delay="0"/>
                                  </p:stCondLst>
                                  <p:childTnLst>
                                    <p:animRot by="21600000">
                                      <p:cBhvr>
                                        <p:cTn id="9"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2" name="Text Box 2"/>
          <p:cNvSpPr txBox="1">
            <a:spLocks noChangeArrowheads="1"/>
          </p:cNvSpPr>
          <p:nvPr/>
        </p:nvSpPr>
        <p:spPr bwMode="auto">
          <a:xfrm>
            <a:off x="1512888" y="1870075"/>
            <a:ext cx="6130925" cy="1754326"/>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defTabSz="914400" rtl="1" eaLnBrk="0" fontAlgn="base" hangingPunct="0">
              <a:spcBef>
                <a:spcPct val="50000"/>
              </a:spcBef>
              <a:spcAft>
                <a:spcPct val="0"/>
              </a:spcAft>
              <a:defRPr/>
            </a:pPr>
            <a:r>
              <a:rPr lang="ar-JO" altLang="ja-JP" sz="2400" b="1" dirty="0">
                <a:solidFill>
                  <a:srgbClr val="FFFF00"/>
                </a:solidFill>
                <a:latin typeface="Accordance" panose="00000400000000000000" pitchFamily="2" charset="-78"/>
                <a:ea typeface="Accordance" panose="00000400000000000000" pitchFamily="2" charset="-78"/>
                <a:cs typeface="Accordance" panose="00000400000000000000" pitchFamily="2" charset="-78"/>
              </a:rPr>
              <a:t>"فقال: «خذ ابنك وحيدك، الذي تحبه، اسحاق، واذهب الى أرض المريا، وأصعده هناك محرقة على أحد الجبال الذي اقول لك"</a:t>
            </a:r>
          </a:p>
          <a:p>
            <a:pPr algn="ctr" defTabSz="914400" rtl="1" eaLnBrk="0" fontAlgn="base" hangingPunct="0">
              <a:spcBef>
                <a:spcPct val="50000"/>
              </a:spcBef>
              <a:spcAft>
                <a:spcPct val="0"/>
              </a:spcAft>
              <a:defRPr/>
            </a:pPr>
            <a:r>
              <a:rPr lang="ar-JO" sz="2400" b="1" dirty="0">
                <a:solidFill>
                  <a:srgbClr val="FFFF00"/>
                </a:solidFill>
                <a:latin typeface="Accordance" panose="00000400000000000000" pitchFamily="2" charset="-78"/>
                <a:ea typeface="Accordance" panose="00000400000000000000" pitchFamily="2" charset="-78"/>
                <a:cs typeface="Accordance" panose="00000400000000000000" pitchFamily="2" charset="-78"/>
              </a:rPr>
              <a:t>                                   تك ٢٢: ٢ </a:t>
            </a:r>
            <a:endParaRPr lang="en-US" sz="2400" b="1" dirty="0">
              <a:solidFill>
                <a:srgbClr val="FFFF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742403" name="Text Box 3"/>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endParaRPr lang="en-US" sz="1200" b="1">
              <a:solidFill>
                <a:srgbClr val="FFFFFF"/>
              </a:solidFill>
              <a:latin typeface="Comic Sans MS" pitchFamily="-107" charset="0"/>
              <a:ea typeface="ＭＳ Ｐゴシック" charset="0"/>
              <a:cs typeface="ＭＳ Ｐゴシック" charset="0"/>
            </a:endParaRPr>
          </a:p>
        </p:txBody>
      </p:sp>
      <p:sp>
        <p:nvSpPr>
          <p:cNvPr id="742404" name="Freeform 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2405" name="AutoShape 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2406" name="Rectangle 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2407" name="AutoShape 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2408" name="Line 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2409" name="Line 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2410" name="Rectangle 1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8618" name="Rectangle 11"/>
          <p:cNvSpPr>
            <a:spLocks noChangeArrowheads="1"/>
          </p:cNvSpPr>
          <p:nvPr/>
        </p:nvSpPr>
        <p:spPr bwMode="auto">
          <a:xfrm>
            <a:off x="8186738" y="3832225"/>
            <a:ext cx="852797" cy="1974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7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الأرض. النسل. البركة</a:t>
            </a:r>
            <a:endParaRPr lang="en-US" sz="7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68619" name="Rectangle 12"/>
          <p:cNvSpPr>
            <a:spLocks noChangeArrowheads="1"/>
          </p:cNvSpPr>
          <p:nvPr/>
        </p:nvSpPr>
        <p:spPr bwMode="auto">
          <a:xfrm>
            <a:off x="8175625" y="3654425"/>
            <a:ext cx="447237"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الدعوة</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68620" name="Rectangle 13"/>
          <p:cNvSpPr>
            <a:spLocks noChangeArrowheads="1"/>
          </p:cNvSpPr>
          <p:nvPr/>
        </p:nvSpPr>
        <p:spPr bwMode="auto">
          <a:xfrm>
            <a:off x="8004175" y="3432175"/>
            <a:ext cx="46166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إبراهيم</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742414" name="Line 1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2415" name="Line 1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2416" name="Line 1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8624"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42423" name="Text Box 23"/>
          <p:cNvSpPr txBox="1">
            <a:spLocks noChangeArrowheads="1"/>
          </p:cNvSpPr>
          <p:nvPr/>
        </p:nvSpPr>
        <p:spPr bwMode="auto">
          <a:xfrm>
            <a:off x="628650" y="4298950"/>
            <a:ext cx="7883525" cy="1015663"/>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defTabSz="914400" rtl="1" eaLnBrk="0" fontAlgn="base" hangingPunct="0">
              <a:spcBef>
                <a:spcPct val="50000"/>
              </a:spcBef>
              <a:spcAft>
                <a:spcPct val="0"/>
              </a:spcAft>
              <a:defRPr/>
            </a:pPr>
            <a:r>
              <a:rPr lang="ar-JO" sz="2000" b="1" i="1" dirty="0">
                <a:solidFill>
                  <a:srgbClr val="66FFFF"/>
                </a:solidFill>
                <a:latin typeface="Accordance" panose="00000400000000000000" pitchFamily="2" charset="-78"/>
                <a:ea typeface="Accordance" panose="00000400000000000000" pitchFamily="2" charset="-78"/>
                <a:cs typeface="Accordance" panose="00000400000000000000" pitchFamily="2" charset="-78"/>
              </a:rPr>
              <a:t>ملاحظة دراسة </a:t>
            </a:r>
            <a:r>
              <a:rPr lang="en-US" sz="2000" b="1" i="1" dirty="0">
                <a:solidFill>
                  <a:srgbClr val="66FFFF"/>
                </a:solidFill>
                <a:latin typeface="Accordance" panose="00000400000000000000" pitchFamily="2" charset="-78"/>
                <a:ea typeface="Accordance" panose="00000400000000000000" pitchFamily="2" charset="-78"/>
                <a:cs typeface="Accordance" panose="00000400000000000000" pitchFamily="2" charset="-78"/>
              </a:rPr>
              <a:t>NIV: </a:t>
            </a:r>
            <a:r>
              <a:rPr lang="ar-JO" sz="2000" b="1" i="1" dirty="0">
                <a:solidFill>
                  <a:srgbClr val="66FFFF"/>
                </a:solidFill>
                <a:latin typeface="Accordance" panose="00000400000000000000" pitchFamily="2" charset="-78"/>
                <a:ea typeface="Accordance" panose="00000400000000000000" pitchFamily="2" charset="-78"/>
                <a:cs typeface="Accordance" panose="00000400000000000000" pitchFamily="2" charset="-78"/>
              </a:rPr>
              <a:t>في النص العبري ، يتبع "إسحاق" جملة "الذي تحبه" ، من أجل زيادة التأثير: "ابنك ، ابنك الوحيد ، الذي تحبه - إسحاق". كان إسحاق "ابن الموعد" الوحيد.</a:t>
            </a:r>
            <a:endParaRPr lang="en-US" sz="2000" b="1" i="1" dirty="0">
              <a:solidFill>
                <a:srgbClr val="66FFFF"/>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742424" name="Text Box 24"/>
          <p:cNvSpPr txBox="1">
            <a:spLocks noChangeArrowheads="1"/>
          </p:cNvSpPr>
          <p:nvPr/>
        </p:nvSpPr>
        <p:spPr bwMode="auto">
          <a:xfrm>
            <a:off x="2378075" y="690563"/>
            <a:ext cx="5695950" cy="7620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rtl="1" eaLnBrk="0" fontAlgn="base" hangingPunct="0">
              <a:spcBef>
                <a:spcPct val="50000"/>
              </a:spcBef>
              <a:spcAft>
                <a:spcPct val="0"/>
              </a:spcAft>
              <a:defRPr/>
            </a:pPr>
            <a:r>
              <a:rPr lang="ar-JO" sz="4400" dirty="0">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أي ابن؟</a:t>
            </a:r>
            <a:endParaRPr lang="en-US" sz="4400" dirty="0">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p:txBody>
      </p:sp>
      <p:sp>
        <p:nvSpPr>
          <p:cNvPr id="68627" name="Rectangle 25"/>
          <p:cNvSpPr>
            <a:spLocks noChangeArrowheads="1"/>
          </p:cNvSpPr>
          <p:nvPr/>
        </p:nvSpPr>
        <p:spPr bwMode="auto">
          <a:xfrm>
            <a:off x="8321675" y="4033838"/>
            <a:ext cx="666848" cy="1821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6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إسماعيل- إسحاق</a:t>
            </a:r>
            <a:endParaRPr lang="en-US" sz="6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742426" name="Oval 26"/>
          <p:cNvSpPr>
            <a:spLocks noChangeArrowheads="1"/>
          </p:cNvSpPr>
          <p:nvPr/>
        </p:nvSpPr>
        <p:spPr bwMode="auto">
          <a:xfrm>
            <a:off x="2378075" y="1828801"/>
            <a:ext cx="1124542" cy="495945"/>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2427" name="Oval 27"/>
          <p:cNvSpPr>
            <a:spLocks noChangeArrowheads="1"/>
          </p:cNvSpPr>
          <p:nvPr/>
        </p:nvSpPr>
        <p:spPr bwMode="auto">
          <a:xfrm>
            <a:off x="3231930" y="4268788"/>
            <a:ext cx="1138592" cy="41910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2428" name="Oval 28"/>
          <p:cNvSpPr>
            <a:spLocks noChangeArrowheads="1"/>
          </p:cNvSpPr>
          <p:nvPr/>
        </p:nvSpPr>
        <p:spPr bwMode="auto">
          <a:xfrm>
            <a:off x="1512887" y="4213225"/>
            <a:ext cx="1277717" cy="474663"/>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2430" name="Rectangle 3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31</a:t>
            </a:r>
          </a:p>
        </p:txBody>
      </p:sp>
      <p:sp>
        <p:nvSpPr>
          <p:cNvPr id="68632" name="Text Box 31"/>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742432" name="Text Box 32"/>
          <p:cNvSpPr txBox="1">
            <a:spLocks noChangeArrowheads="1"/>
          </p:cNvSpPr>
          <p:nvPr/>
        </p:nvSpPr>
        <p:spPr bwMode="auto">
          <a:xfrm>
            <a:off x="546100" y="5651500"/>
            <a:ext cx="7632700" cy="861774"/>
          </a:xfrm>
          <a:prstGeom prst="rect">
            <a:avLst/>
          </a:prstGeom>
          <a:noFill/>
          <a:ln w="9525">
            <a:noFill/>
            <a:miter lim="800000"/>
            <a:headEnd/>
            <a:tailEnd/>
          </a:ln>
          <a:effectLst>
            <a:outerShdw blurRad="63500" dist="46662" dir="3284183" algn="ctr" rotWithShape="0">
              <a:srgbClr val="000000">
                <a:alpha val="74998"/>
              </a:srgbClr>
            </a:outerShdw>
          </a:effectLst>
        </p:spPr>
        <p:txBody>
          <a:bodyPr>
            <a:spAutoFit/>
            <a:flatTx/>
          </a:bodyPr>
          <a:lstStyle/>
          <a:p>
            <a:pPr algn="ctr" defTabSz="914400" rtl="1" eaLnBrk="0" fontAlgn="base" hangingPunct="0">
              <a:spcBef>
                <a:spcPct val="50000"/>
              </a:spcBef>
              <a:spcAft>
                <a:spcPct val="0"/>
              </a:spcAft>
              <a:defRPr/>
            </a:pPr>
            <a:r>
              <a:rPr lang="ar-JO" sz="2000" b="1" i="1" dirty="0">
                <a:solidFill>
                  <a:srgbClr val="66FFFF"/>
                </a:solidFill>
                <a:latin typeface="Accordance" panose="00000400000000000000" pitchFamily="2" charset="-78"/>
                <a:ea typeface="Accordance" panose="00000400000000000000" pitchFamily="2" charset="-78"/>
                <a:cs typeface="Accordance" panose="00000400000000000000" pitchFamily="2" charset="-78"/>
              </a:rPr>
              <a:t>٢ أخ ٣: ١ يعرّف المؤلف هذا الموقع</a:t>
            </a:r>
          </a:p>
          <a:p>
            <a:pPr algn="ctr" defTabSz="914400" rtl="1" eaLnBrk="0" fontAlgn="base" hangingPunct="0">
              <a:spcBef>
                <a:spcPct val="50000"/>
              </a:spcBef>
              <a:spcAft>
                <a:spcPct val="0"/>
              </a:spcAft>
              <a:defRPr/>
            </a:pPr>
            <a:r>
              <a:rPr lang="ar-JO" sz="2000" b="1" i="1" dirty="0">
                <a:solidFill>
                  <a:srgbClr val="66FFFF"/>
                </a:solidFill>
                <a:latin typeface="Accordance" panose="00000400000000000000" pitchFamily="2" charset="-78"/>
                <a:ea typeface="Accordance" panose="00000400000000000000" pitchFamily="2" charset="-78"/>
                <a:cs typeface="Accordance" panose="00000400000000000000" pitchFamily="2" charset="-78"/>
              </a:rPr>
              <a:t> بجبل الهيكل [يحدد موقع قبة الصخرة اليوم].</a:t>
            </a:r>
            <a:endParaRPr lang="en-US" sz="2000" b="1" i="1" dirty="0">
              <a:solidFill>
                <a:srgbClr val="FFFFFF"/>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742429" name="Oval 29"/>
          <p:cNvSpPr>
            <a:spLocks noChangeArrowheads="1"/>
          </p:cNvSpPr>
          <p:nvPr/>
        </p:nvSpPr>
        <p:spPr bwMode="auto">
          <a:xfrm>
            <a:off x="5130800" y="6062902"/>
            <a:ext cx="1631950" cy="555386"/>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8635" name="Text Box 33"/>
          <p:cNvSpPr txBox="1">
            <a:spLocks noChangeArrowheads="1"/>
          </p:cNvSpPr>
          <p:nvPr/>
        </p:nvSpPr>
        <p:spPr bwMode="auto">
          <a:xfrm>
            <a:off x="1792288" y="0"/>
            <a:ext cx="19939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r>
              <a:rPr lang="ar-JO" sz="1200" b="1" dirty="0">
                <a:solidFill>
                  <a:srgbClr val="FFFFFF"/>
                </a:solidFill>
                <a:latin typeface="Accordance" panose="00000400000000000000" pitchFamily="2" charset="-78"/>
                <a:ea typeface="Accordance" panose="00000400000000000000" pitchFamily="2" charset="-78"/>
                <a:cs typeface="Accordance" panose="00000400000000000000" pitchFamily="2" charset="-78"/>
              </a:rPr>
              <a:t>تك ٢٢: ٢؛ ٢ أخ ٣: ١</a:t>
            </a:r>
            <a:endParaRPr lang="en-US" sz="1200" b="1" dirty="0">
              <a:solidFill>
                <a:srgbClr val="FFFFFF"/>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742435" name="Rectangle 35"/>
          <p:cNvSpPr>
            <a:spLocks noChangeArrowheads="1"/>
          </p:cNvSpPr>
          <p:nvPr/>
        </p:nvSpPr>
        <p:spPr bwMode="auto">
          <a:xfrm>
            <a:off x="327026" y="7938"/>
            <a:ext cx="1239838"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dirty="0">
                <a:solidFill>
                  <a:srgbClr val="FFFF00"/>
                </a:solidFill>
                <a:latin typeface="Times" charset="0"/>
                <a:ea typeface="ＭＳ Ｐゴシック" charset="0"/>
                <a:cs typeface="ＭＳ Ｐゴシック" charset="0"/>
              </a:rPr>
              <a:t>٧ </a:t>
            </a:r>
            <a:endParaRPr lang="en-US" sz="2800" dirty="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68637" name="Text Box 38"/>
          <p:cNvSpPr txBox="1">
            <a:spLocks noChangeArrowheads="1"/>
          </p:cNvSpPr>
          <p:nvPr/>
        </p:nvSpPr>
        <p:spPr bwMode="auto">
          <a:xfrm>
            <a:off x="8601412" y="6449011"/>
            <a:ext cx="38985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dirty="0">
                <a:solidFill>
                  <a:srgbClr val="FFFFFF"/>
                </a:solidFill>
              </a:rPr>
              <a:t>٤ </a:t>
            </a:r>
          </a:p>
        </p:txBody>
      </p:sp>
    </p:spTree>
    <p:extLst>
      <p:ext uri="{BB962C8B-B14F-4D97-AF65-F5344CB8AC3E}">
        <p14:creationId xmlns:p14="http://schemas.microsoft.com/office/powerpoint/2010/main" val="24396232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2402"/>
                                        </p:tgtEl>
                                        <p:attrNameLst>
                                          <p:attrName>style.visibility</p:attrName>
                                        </p:attrNameLst>
                                      </p:cBhvr>
                                      <p:to>
                                        <p:strVal val="visible"/>
                                      </p:to>
                                    </p:set>
                                    <p:animEffect transition="in" filter="fade">
                                      <p:cBhvr>
                                        <p:cTn id="7" dur="1000"/>
                                        <p:tgtEl>
                                          <p:spTgt spid="742402"/>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42426"/>
                                        </p:tgtEl>
                                        <p:attrNameLst>
                                          <p:attrName>style.visibility</p:attrName>
                                        </p:attrNameLst>
                                      </p:cBhvr>
                                      <p:to>
                                        <p:strVal val="visible"/>
                                      </p:to>
                                    </p:set>
                                    <p:animEffect transition="in" filter="fade">
                                      <p:cBhvr>
                                        <p:cTn id="11" dur="1000"/>
                                        <p:tgtEl>
                                          <p:spTgt spid="74242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42423"/>
                                        </p:tgtEl>
                                        <p:attrNameLst>
                                          <p:attrName>style.visibility</p:attrName>
                                        </p:attrNameLst>
                                      </p:cBhvr>
                                      <p:to>
                                        <p:strVal val="visible"/>
                                      </p:to>
                                    </p:set>
                                    <p:animEffect transition="in" filter="fade">
                                      <p:cBhvr>
                                        <p:cTn id="16" dur="1000"/>
                                        <p:tgtEl>
                                          <p:spTgt spid="742423"/>
                                        </p:tgtEl>
                                      </p:cBhvr>
                                    </p:animEffect>
                                  </p:childTnLst>
                                </p:cTn>
                              </p:par>
                            </p:childTnLst>
                          </p:cTn>
                        </p:par>
                        <p:par>
                          <p:cTn id="17" fill="hold" nodeType="afterGroup">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742427"/>
                                        </p:tgtEl>
                                        <p:attrNameLst>
                                          <p:attrName>style.visibility</p:attrName>
                                        </p:attrNameLst>
                                      </p:cBhvr>
                                      <p:to>
                                        <p:strVal val="visible"/>
                                      </p:to>
                                    </p:set>
                                    <p:animEffect transition="in" filter="fade">
                                      <p:cBhvr>
                                        <p:cTn id="20" dur="1000"/>
                                        <p:tgtEl>
                                          <p:spTgt spid="742427"/>
                                        </p:tgtEl>
                                      </p:cBhvr>
                                    </p:animEffect>
                                  </p:childTnLst>
                                </p:cTn>
                              </p:par>
                            </p:childTnLst>
                          </p:cTn>
                        </p:par>
                        <p:par>
                          <p:cTn id="21" fill="hold" nodeType="afterGroup">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742428"/>
                                        </p:tgtEl>
                                        <p:attrNameLst>
                                          <p:attrName>style.visibility</p:attrName>
                                        </p:attrNameLst>
                                      </p:cBhvr>
                                      <p:to>
                                        <p:strVal val="visible"/>
                                      </p:to>
                                    </p:set>
                                    <p:animEffect transition="in" filter="fade">
                                      <p:cBhvr>
                                        <p:cTn id="24" dur="1000"/>
                                        <p:tgtEl>
                                          <p:spTgt spid="74242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42432"/>
                                        </p:tgtEl>
                                        <p:attrNameLst>
                                          <p:attrName>style.visibility</p:attrName>
                                        </p:attrNameLst>
                                      </p:cBhvr>
                                      <p:to>
                                        <p:strVal val="visible"/>
                                      </p:to>
                                    </p:set>
                                    <p:animEffect transition="in" filter="fade">
                                      <p:cBhvr>
                                        <p:cTn id="29" dur="1000"/>
                                        <p:tgtEl>
                                          <p:spTgt spid="742432"/>
                                        </p:tgtEl>
                                      </p:cBhvr>
                                    </p:animEffect>
                                  </p:childTnLst>
                                </p:cTn>
                              </p:par>
                            </p:childTnLst>
                          </p:cTn>
                        </p:par>
                        <p:par>
                          <p:cTn id="30" fill="hold" nodeType="afterGroup">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742429"/>
                                        </p:tgtEl>
                                        <p:attrNameLst>
                                          <p:attrName>style.visibility</p:attrName>
                                        </p:attrNameLst>
                                      </p:cBhvr>
                                      <p:to>
                                        <p:strVal val="visible"/>
                                      </p:to>
                                    </p:set>
                                    <p:animEffect transition="in" filter="fade">
                                      <p:cBhvr>
                                        <p:cTn id="33" dur="1000"/>
                                        <p:tgtEl>
                                          <p:spTgt spid="742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2402" grpId="0" autoUpdateAnimBg="0"/>
      <p:bldP spid="742423" grpId="0" autoUpdateAnimBg="0"/>
      <p:bldP spid="742426" grpId="0" animBg="1"/>
      <p:bldP spid="742427" grpId="0" animBg="1"/>
      <p:bldP spid="742428" grpId="0" animBg="1"/>
      <p:bldP spid="742432" grpId="0" autoUpdateAnimBg="0"/>
      <p:bldP spid="74242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6" name="Text Box 2"/>
          <p:cNvSpPr txBox="1">
            <a:spLocks noChangeArrowheads="1"/>
          </p:cNvSpPr>
          <p:nvPr/>
        </p:nvSpPr>
        <p:spPr bwMode="auto">
          <a:xfrm>
            <a:off x="2259013" y="690563"/>
            <a:ext cx="6230937" cy="396875"/>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defTabSz="914400" eaLnBrk="0" fontAlgn="base" hangingPunct="0">
              <a:spcBef>
                <a:spcPct val="50000"/>
              </a:spcBef>
              <a:spcAft>
                <a:spcPct val="0"/>
              </a:spcAft>
              <a:defRPr/>
            </a:pPr>
            <a:endParaRPr lang="en-US" sz="2000" b="1">
              <a:solidFill>
                <a:srgbClr val="FFD34A"/>
              </a:solidFill>
              <a:latin typeface="Comic Sans MS" pitchFamily="-107" charset="0"/>
              <a:ea typeface="ＭＳ Ｐゴシック" charset="0"/>
              <a:cs typeface="ＭＳ Ｐゴシック" charset="0"/>
            </a:endParaRPr>
          </a:p>
        </p:txBody>
      </p:sp>
      <p:sp>
        <p:nvSpPr>
          <p:cNvPr id="743427" name="Text Box 3"/>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endParaRPr lang="en-US" sz="1200" b="1">
              <a:solidFill>
                <a:srgbClr val="FFFFFF"/>
              </a:solidFill>
              <a:latin typeface="Comic Sans MS" pitchFamily="-107" charset="0"/>
              <a:ea typeface="ＭＳ Ｐゴシック" charset="0"/>
              <a:cs typeface="ＭＳ Ｐゴシック" charset="0"/>
            </a:endParaRPr>
          </a:p>
        </p:txBody>
      </p:sp>
      <p:sp>
        <p:nvSpPr>
          <p:cNvPr id="743428" name="Freeform 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3429" name="AutoShape 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3430" name="Rectangle 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3431" name="AutoShape 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3432" name="Line 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3433" name="Line 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3434" name="Rectangle 1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0666" name="Rectangle 11"/>
          <p:cNvSpPr>
            <a:spLocks noChangeArrowheads="1"/>
          </p:cNvSpPr>
          <p:nvPr/>
        </p:nvSpPr>
        <p:spPr bwMode="auto">
          <a:xfrm>
            <a:off x="8186738" y="3832225"/>
            <a:ext cx="852797" cy="1974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7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الأرض. النسل. البركة</a:t>
            </a:r>
            <a:endParaRPr lang="en-US" sz="7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70667" name="Rectangle 12"/>
          <p:cNvSpPr>
            <a:spLocks noChangeArrowheads="1"/>
          </p:cNvSpPr>
          <p:nvPr/>
        </p:nvSpPr>
        <p:spPr bwMode="auto">
          <a:xfrm>
            <a:off x="8175625" y="3654425"/>
            <a:ext cx="447237"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الدعوة</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70668" name="Rectangle 13"/>
          <p:cNvSpPr>
            <a:spLocks noChangeArrowheads="1"/>
          </p:cNvSpPr>
          <p:nvPr/>
        </p:nvSpPr>
        <p:spPr bwMode="auto">
          <a:xfrm>
            <a:off x="8004175" y="3432175"/>
            <a:ext cx="46166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إبراهيم</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743438" name="Line 1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3439" name="Line 1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3440" name="Line 1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0672"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0673" name="Text Box 21"/>
          <p:cNvSpPr txBox="1">
            <a:spLocks noChangeArrowheads="1"/>
          </p:cNvSpPr>
          <p:nvPr/>
        </p:nvSpPr>
        <p:spPr bwMode="auto">
          <a:xfrm>
            <a:off x="8614237" y="6477100"/>
            <a:ext cx="364202"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400" b="1" dirty="0">
                <a:solidFill>
                  <a:srgbClr val="FFFFFF"/>
                </a:solidFill>
              </a:rPr>
              <a:t>٢ </a:t>
            </a:r>
          </a:p>
        </p:txBody>
      </p:sp>
      <p:sp>
        <p:nvSpPr>
          <p:cNvPr id="743447" name="Rectangle 23"/>
          <p:cNvSpPr>
            <a:spLocks noChangeArrowheads="1"/>
          </p:cNvSpPr>
          <p:nvPr/>
        </p:nvSpPr>
        <p:spPr bwMode="auto">
          <a:xfrm>
            <a:off x="1112838" y="2014538"/>
            <a:ext cx="6956425" cy="2185214"/>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flatTx/>
          </a:bodyPr>
          <a:lstStyle/>
          <a:p>
            <a:pPr algn="just" defTabSz="914400" rtl="1" eaLnBrk="0" fontAlgn="base" hangingPunct="0">
              <a:spcBef>
                <a:spcPct val="50000"/>
              </a:spcBef>
              <a:spcAft>
                <a:spcPct val="0"/>
              </a:spcAft>
              <a:defRPr/>
            </a:pPr>
            <a:r>
              <a:rPr lang="ar-JO" altLang="ja-JP" sz="3600" b="1" dirty="0">
                <a:solidFill>
                  <a:srgbClr val="FFFF00"/>
                </a:solidFill>
                <a:latin typeface="Accordance" panose="00000400000000000000" pitchFamily="2" charset="-78"/>
                <a:ea typeface="Accordance" panose="00000400000000000000" pitchFamily="2" charset="-78"/>
                <a:cs typeface="Accordance" panose="00000400000000000000" pitchFamily="2" charset="-78"/>
              </a:rPr>
              <a:t>واما إسماعيل. فقد سمعت لك فيه. ها انا أباركه واثمره واكثره كثيرًا جدًا. أثني عشر رئيسًا يلد، وأجعله أُمّة كبيرة. </a:t>
            </a:r>
            <a:r>
              <a:rPr lang="en-US" sz="2800" b="1" dirty="0">
                <a:solidFill>
                  <a:srgbClr val="FFFF00"/>
                </a:solidFill>
                <a:latin typeface="Accordance" panose="00000400000000000000" pitchFamily="2" charset="-78"/>
                <a:ea typeface="Accordance" panose="00000400000000000000" pitchFamily="2" charset="-78"/>
                <a:cs typeface="Accordance" panose="00000400000000000000" pitchFamily="2" charset="-78"/>
              </a:rPr>
              <a:t>				</a:t>
            </a:r>
            <a:endParaRPr lang="en-US" sz="3600" b="1" dirty="0">
              <a:solidFill>
                <a:srgbClr val="FFFF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70675" name="Rectangle 25"/>
          <p:cNvSpPr>
            <a:spLocks noChangeArrowheads="1"/>
          </p:cNvSpPr>
          <p:nvPr/>
        </p:nvSpPr>
        <p:spPr bwMode="auto">
          <a:xfrm>
            <a:off x="8321675" y="4033838"/>
            <a:ext cx="666848" cy="1821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6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إسماعيل- إسحاق</a:t>
            </a:r>
            <a:endParaRPr lang="en-US" sz="6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743450" name="Oval 26"/>
          <p:cNvSpPr>
            <a:spLocks noChangeArrowheads="1"/>
          </p:cNvSpPr>
          <p:nvPr/>
        </p:nvSpPr>
        <p:spPr bwMode="auto">
          <a:xfrm>
            <a:off x="5687878" y="2043113"/>
            <a:ext cx="1689315" cy="741362"/>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2" name="Group 29"/>
          <p:cNvGrpSpPr>
            <a:grpSpLocks/>
          </p:cNvGrpSpPr>
          <p:nvPr/>
        </p:nvGrpSpPr>
        <p:grpSpPr bwMode="auto">
          <a:xfrm>
            <a:off x="1130299" y="4073525"/>
            <a:ext cx="6943726" cy="2463801"/>
            <a:chOff x="693" y="2630"/>
            <a:chExt cx="4374" cy="1552"/>
          </a:xfrm>
        </p:grpSpPr>
        <p:sp>
          <p:nvSpPr>
            <p:cNvPr id="70685" name="Text Box 27"/>
            <p:cNvSpPr txBox="1">
              <a:spLocks noChangeArrowheads="1"/>
            </p:cNvSpPr>
            <p:nvPr/>
          </p:nvSpPr>
          <p:spPr bwMode="auto">
            <a:xfrm>
              <a:off x="1560" y="2630"/>
              <a:ext cx="3507"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just" defTabSz="914400" rtl="1" eaLnBrk="0" fontAlgn="base" hangingPunct="0">
                <a:spcBef>
                  <a:spcPct val="50000"/>
                </a:spcBef>
                <a:spcAft>
                  <a:spcPct val="0"/>
                </a:spcAft>
              </a:pPr>
              <a:r>
                <a:rPr lang="ar-JO" b="1" i="1" u="sng" dirty="0">
                  <a:solidFill>
                    <a:srgbClr val="FFFFFF"/>
                  </a:solidFill>
                  <a:latin typeface="Accordance" panose="00000400000000000000" pitchFamily="2" charset="-78"/>
                  <a:ea typeface="Accordance" panose="00000400000000000000" pitchFamily="2" charset="-78"/>
                  <a:cs typeface="Accordance" panose="00000400000000000000" pitchFamily="2" charset="-78"/>
                </a:rPr>
                <a:t> ولكن عهدي أقيمه مع إسحاق </a:t>
              </a:r>
              <a:endParaRPr lang="en-US" b="1" i="1" u="sng" dirty="0">
                <a:solidFill>
                  <a:srgbClr val="FFFFFF"/>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70686" name="Text Box 28"/>
            <p:cNvSpPr txBox="1">
              <a:spLocks noChangeArrowheads="1"/>
            </p:cNvSpPr>
            <p:nvPr/>
          </p:nvSpPr>
          <p:spPr bwMode="auto">
            <a:xfrm>
              <a:off x="693" y="2902"/>
              <a:ext cx="3443" cy="1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just" defTabSz="914400" rtl="1" eaLnBrk="0" fontAlgn="base" hangingPunct="0">
                <a:spcBef>
                  <a:spcPct val="50000"/>
                </a:spcBef>
                <a:spcAft>
                  <a:spcPct val="0"/>
                </a:spcAft>
              </a:pPr>
              <a:r>
                <a:rPr lang="ar-JO" b="1" i="1" dirty="0">
                  <a:solidFill>
                    <a:srgbClr val="FFFF00"/>
                  </a:solidFill>
                  <a:latin typeface="Accordance" panose="00000400000000000000" pitchFamily="2" charset="-78"/>
                  <a:ea typeface="Accordance" panose="00000400000000000000" pitchFamily="2" charset="-78"/>
                  <a:cs typeface="Accordance" panose="00000400000000000000" pitchFamily="2" charset="-78"/>
                </a:rPr>
                <a:t>الذي تلده لك سارة في هذا الوقت في السنة الآتية.</a:t>
              </a:r>
            </a:p>
            <a:p>
              <a:pPr marL="0" marR="0" algn="r" rtl="1">
                <a:lnSpc>
                  <a:spcPct val="107000"/>
                </a:lnSpc>
                <a:spcBef>
                  <a:spcPts val="0"/>
                </a:spcBef>
                <a:spcAft>
                  <a:spcPts val="800"/>
                </a:spcAft>
              </a:pPr>
              <a:r>
                <a:rPr lang="ar-JO" sz="2000" dirty="0">
                  <a:solidFill>
                    <a:srgbClr val="FFFF00"/>
                  </a:solidFill>
                  <a:effectLst/>
                  <a:latin typeface="Calibri" panose="020F0502020204030204" pitchFamily="34" charset="0"/>
                  <a:ea typeface="Calibri" panose="020F0502020204030204" pitchFamily="34" charset="0"/>
                  <a:cs typeface="Arial" panose="020B0604020202020204" pitchFamily="34" charset="0"/>
                </a:rPr>
                <a:t>                   تك ١٧: ٢٠- ٢١ (نسخة الملك جيمس الحديثة)</a:t>
              </a:r>
              <a:endParaRPr lang="en-US" sz="2000" dirty="0">
                <a:solidFill>
                  <a:srgbClr val="FFFF00"/>
                </a:solidFill>
                <a:effectLst/>
                <a:latin typeface="Calibri" panose="020F0502020204030204" pitchFamily="34" charset="0"/>
                <a:ea typeface="Calibri" panose="020F0502020204030204" pitchFamily="34" charset="0"/>
                <a:cs typeface="Arial" panose="020B0604020202020204" pitchFamily="34" charset="0"/>
              </a:endParaRPr>
            </a:p>
            <a:p>
              <a:pPr algn="just" defTabSz="914400" rtl="1" eaLnBrk="0" fontAlgn="base" hangingPunct="0">
                <a:spcBef>
                  <a:spcPct val="50000"/>
                </a:spcBef>
                <a:spcAft>
                  <a:spcPct val="0"/>
                </a:spcAft>
              </a:pPr>
              <a:endParaRPr lang="en-US" b="1" i="1" dirty="0">
                <a:solidFill>
                  <a:srgbClr val="FFFF00"/>
                </a:solidFill>
                <a:latin typeface="Accordance" panose="00000400000000000000" pitchFamily="2" charset="-78"/>
                <a:ea typeface="Accordance" panose="00000400000000000000" pitchFamily="2" charset="-78"/>
                <a:cs typeface="Accordance" panose="00000400000000000000" pitchFamily="2" charset="-78"/>
              </a:endParaRPr>
            </a:p>
          </p:txBody>
        </p:sp>
      </p:grpSp>
      <p:sp>
        <p:nvSpPr>
          <p:cNvPr id="743454" name="Text Box 30"/>
          <p:cNvSpPr txBox="1">
            <a:spLocks noChangeArrowheads="1"/>
          </p:cNvSpPr>
          <p:nvPr/>
        </p:nvSpPr>
        <p:spPr bwMode="auto">
          <a:xfrm>
            <a:off x="2378075" y="690563"/>
            <a:ext cx="5695950" cy="7620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ar-JO" sz="4400" dirty="0">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أي ابن؟</a:t>
            </a:r>
            <a:endParaRPr lang="en-US" sz="4400" dirty="0">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p:txBody>
      </p:sp>
      <p:sp>
        <p:nvSpPr>
          <p:cNvPr id="743455" name="Rectangle 3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32</a:t>
            </a:r>
          </a:p>
        </p:txBody>
      </p:sp>
      <p:sp>
        <p:nvSpPr>
          <p:cNvPr id="70680" name="Text Box 32"/>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70681" name="Text Box 33"/>
          <p:cNvSpPr txBox="1">
            <a:spLocks noChangeArrowheads="1"/>
          </p:cNvSpPr>
          <p:nvPr/>
        </p:nvSpPr>
        <p:spPr bwMode="auto">
          <a:xfrm>
            <a:off x="1792288" y="0"/>
            <a:ext cx="19939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r>
              <a:rPr lang="ar-JO" sz="1200" b="1" dirty="0">
                <a:solidFill>
                  <a:srgbClr val="FFFFFF"/>
                </a:solidFill>
                <a:latin typeface="Accordance" panose="00000400000000000000" pitchFamily="2" charset="-78"/>
                <a:ea typeface="Accordance" panose="00000400000000000000" pitchFamily="2" charset="-78"/>
                <a:cs typeface="Accordance" panose="00000400000000000000" pitchFamily="2" charset="-78"/>
              </a:rPr>
              <a:t>تك ١٧: ٢٠- ٢١</a:t>
            </a:r>
            <a:endParaRPr lang="en-US" sz="1200" b="1" dirty="0">
              <a:solidFill>
                <a:srgbClr val="FFFFFF"/>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743459" name="Rectangle 35"/>
          <p:cNvSpPr>
            <a:spLocks noChangeArrowheads="1"/>
          </p:cNvSpPr>
          <p:nvPr/>
        </p:nvSpPr>
        <p:spPr bwMode="auto">
          <a:xfrm>
            <a:off x="327026" y="7938"/>
            <a:ext cx="1239838"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dirty="0">
                <a:solidFill>
                  <a:srgbClr val="FFFF00"/>
                </a:solidFill>
                <a:latin typeface="Times" charset="0"/>
                <a:ea typeface="ＭＳ Ｐゴシック" charset="0"/>
                <a:cs typeface="ＭＳ Ｐゴシック" charset="0"/>
              </a:rPr>
              <a:t>٧ </a:t>
            </a:r>
            <a:endParaRPr lang="en-US" sz="2800" dirty="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27470911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3447"/>
                                        </p:tgtEl>
                                        <p:attrNameLst>
                                          <p:attrName>style.visibility</p:attrName>
                                        </p:attrNameLst>
                                      </p:cBhvr>
                                      <p:to>
                                        <p:strVal val="visible"/>
                                      </p:to>
                                    </p:set>
                                    <p:animEffect transition="in" filter="fade">
                                      <p:cBhvr>
                                        <p:cTn id="7" dur="1000"/>
                                        <p:tgtEl>
                                          <p:spTgt spid="743447"/>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43450"/>
                                        </p:tgtEl>
                                        <p:attrNameLst>
                                          <p:attrName>style.visibility</p:attrName>
                                        </p:attrNameLst>
                                      </p:cBhvr>
                                      <p:to>
                                        <p:strVal val="visible"/>
                                      </p:to>
                                    </p:set>
                                    <p:animEffect transition="in" filter="fade">
                                      <p:cBhvr>
                                        <p:cTn id="11" dur="1000"/>
                                        <p:tgtEl>
                                          <p:spTgt spid="7434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3447" grpId="0" autoUpdateAnimBg="0"/>
      <p:bldP spid="74345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0"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endParaRPr lang="en-US" sz="1200" b="1">
              <a:solidFill>
                <a:srgbClr val="FFFFFF"/>
              </a:solidFill>
              <a:latin typeface="Comic Sans MS" pitchFamily="-107" charset="0"/>
              <a:ea typeface="ＭＳ Ｐゴシック" charset="0"/>
              <a:cs typeface="ＭＳ Ｐゴシック" charset="0"/>
            </a:endParaRPr>
          </a:p>
        </p:txBody>
      </p:sp>
      <p:sp>
        <p:nvSpPr>
          <p:cNvPr id="72706"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pic>
        <p:nvPicPr>
          <p:cNvPr id="744470" name="Picture 2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6100" y="531813"/>
            <a:ext cx="7985125" cy="5746750"/>
          </a:xfrm>
          <a:prstGeom prst="rect">
            <a:avLst/>
          </a:prstGeom>
          <a:noFill/>
          <a:ln w="76200">
            <a:noFill/>
            <a:miter lim="800000"/>
            <a:headEnd/>
            <a:tailEnd/>
          </a:ln>
          <a:effectLst>
            <a:outerShdw blurRad="63500" dist="89803" dir="2700000" algn="ctr" rotWithShape="0">
              <a:schemeClr val="bg2">
                <a:alpha val="74998"/>
              </a:schemeClr>
            </a:outerShdw>
          </a:effectLst>
        </p:spPr>
      </p:pic>
      <p:sp>
        <p:nvSpPr>
          <p:cNvPr id="744480" name="Rectangle 32"/>
          <p:cNvSpPr>
            <a:spLocks noChangeArrowheads="1"/>
          </p:cNvSpPr>
          <p:nvPr/>
        </p:nvSpPr>
        <p:spPr bwMode="auto">
          <a:xfrm>
            <a:off x="5435600" y="4830763"/>
            <a:ext cx="342900" cy="528637"/>
          </a:xfrm>
          <a:prstGeom prst="rect">
            <a:avLst/>
          </a:prstGeom>
          <a:solidFill>
            <a:srgbClr val="0F226F"/>
          </a:solidFill>
          <a:ln w="9525">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4481" name="Rectangle 3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33</a:t>
            </a:r>
          </a:p>
        </p:txBody>
      </p:sp>
      <p:sp>
        <p:nvSpPr>
          <p:cNvPr id="72710" name="Text Box 34"/>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72711" name="Text Box 39"/>
          <p:cNvSpPr txBox="1">
            <a:spLocks noChangeArrowheads="1"/>
          </p:cNvSpPr>
          <p:nvPr/>
        </p:nvSpPr>
        <p:spPr bwMode="auto">
          <a:xfrm>
            <a:off x="8614237" y="6464400"/>
            <a:ext cx="364202"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400" b="1" dirty="0">
                <a:solidFill>
                  <a:srgbClr val="FFFFFF"/>
                </a:solidFill>
              </a:rPr>
              <a:t>٣ </a:t>
            </a:r>
          </a:p>
        </p:txBody>
      </p:sp>
      <p:sp>
        <p:nvSpPr>
          <p:cNvPr id="744488" name="Rectangle 40"/>
          <p:cNvSpPr>
            <a:spLocks noChangeArrowheads="1"/>
          </p:cNvSpPr>
          <p:nvPr/>
        </p:nvSpPr>
        <p:spPr bwMode="auto">
          <a:xfrm>
            <a:off x="561975" y="488950"/>
            <a:ext cx="8066088" cy="5762625"/>
          </a:xfrm>
          <a:prstGeom prst="rect">
            <a:avLst/>
          </a:prstGeom>
          <a:noFill/>
          <a:ln w="98425">
            <a:solidFill>
              <a:srgbClr val="FF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4492" name="Text Box 44"/>
          <p:cNvSpPr txBox="1">
            <a:spLocks noChangeArrowheads="1"/>
          </p:cNvSpPr>
          <p:nvPr/>
        </p:nvSpPr>
        <p:spPr bwMode="auto">
          <a:xfrm>
            <a:off x="1689100" y="884238"/>
            <a:ext cx="5948363" cy="519112"/>
          </a:xfrm>
          <a:prstGeom prst="rect">
            <a:avLst/>
          </a:prstGeom>
          <a:noFill/>
          <a:ln w="9525">
            <a:noFill/>
            <a:miter lim="800000"/>
            <a:headEnd/>
            <a:tailEnd/>
          </a:ln>
          <a:effectLst>
            <a:outerShdw blurRad="63500" dist="57501" dir="3723739"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rtl="1" eaLnBrk="0" fontAlgn="base" hangingPunct="0">
              <a:spcBef>
                <a:spcPct val="50000"/>
              </a:spcBef>
              <a:spcAft>
                <a:spcPct val="0"/>
              </a:spcAft>
              <a:defRPr/>
            </a:pPr>
            <a:r>
              <a:rPr lang="ar-JO" b="1" dirty="0">
                <a:solidFill>
                  <a:srgbClr val="FFFF00"/>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قارن بين عطايا </a:t>
            </a:r>
            <a:r>
              <a:rPr lang="ar-JO" b="1" u="sng" dirty="0">
                <a:solidFill>
                  <a:srgbClr val="FFFF00"/>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اليوم</a:t>
            </a:r>
            <a:r>
              <a:rPr lang="ar-JO" b="1" dirty="0">
                <a:solidFill>
                  <a:srgbClr val="FFFF00"/>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a:t>
            </a:r>
            <a:endParaRPr lang="en-US" b="1" dirty="0">
              <a:solidFill>
                <a:srgbClr val="FFFF00"/>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p:txBody>
      </p:sp>
      <p:grpSp>
        <p:nvGrpSpPr>
          <p:cNvPr id="2" name="Group 84"/>
          <p:cNvGrpSpPr>
            <a:grpSpLocks/>
          </p:cNvGrpSpPr>
          <p:nvPr/>
        </p:nvGrpSpPr>
        <p:grpSpPr bwMode="auto">
          <a:xfrm>
            <a:off x="177800" y="1530350"/>
            <a:ext cx="8386763" cy="5003800"/>
            <a:chOff x="136" y="964"/>
            <a:chExt cx="5283" cy="3152"/>
          </a:xfrm>
        </p:grpSpPr>
        <p:grpSp>
          <p:nvGrpSpPr>
            <p:cNvPr id="72734" name="Group 81"/>
            <p:cNvGrpSpPr>
              <a:grpSpLocks/>
            </p:cNvGrpSpPr>
            <p:nvPr/>
          </p:nvGrpSpPr>
          <p:grpSpPr bwMode="auto">
            <a:xfrm>
              <a:off x="136" y="964"/>
              <a:ext cx="5283" cy="3152"/>
              <a:chOff x="148" y="944"/>
              <a:chExt cx="5283" cy="3152"/>
            </a:xfrm>
          </p:grpSpPr>
          <p:grpSp>
            <p:nvGrpSpPr>
              <p:cNvPr id="72736" name="Group 79"/>
              <p:cNvGrpSpPr>
                <a:grpSpLocks/>
              </p:cNvGrpSpPr>
              <p:nvPr/>
            </p:nvGrpSpPr>
            <p:grpSpPr bwMode="auto">
              <a:xfrm>
                <a:off x="148" y="944"/>
                <a:ext cx="5283" cy="3152"/>
                <a:chOff x="144" y="944"/>
                <a:chExt cx="5283" cy="3152"/>
              </a:xfrm>
            </p:grpSpPr>
            <p:sp>
              <p:nvSpPr>
                <p:cNvPr id="744514" name="Freeform 66"/>
                <p:cNvSpPr>
                  <a:spLocks/>
                </p:cNvSpPr>
                <p:nvPr/>
              </p:nvSpPr>
              <p:spPr bwMode="auto">
                <a:xfrm>
                  <a:off x="277" y="944"/>
                  <a:ext cx="4163" cy="1312"/>
                </a:xfrm>
                <a:custGeom>
                  <a:avLst/>
                  <a:gdLst/>
                  <a:ahLst/>
                  <a:cxnLst>
                    <a:cxn ang="0">
                      <a:pos x="11" y="1312"/>
                    </a:cxn>
                    <a:cxn ang="0">
                      <a:pos x="3" y="1232"/>
                    </a:cxn>
                    <a:cxn ang="0">
                      <a:pos x="11" y="1032"/>
                    </a:cxn>
                    <a:cxn ang="0">
                      <a:pos x="115" y="888"/>
                    </a:cxn>
                    <a:cxn ang="0">
                      <a:pos x="163" y="840"/>
                    </a:cxn>
                    <a:cxn ang="0">
                      <a:pos x="267" y="792"/>
                    </a:cxn>
                    <a:cxn ang="0">
                      <a:pos x="411" y="720"/>
                    </a:cxn>
                    <a:cxn ang="0">
                      <a:pos x="571" y="616"/>
                    </a:cxn>
                    <a:cxn ang="0">
                      <a:pos x="603" y="632"/>
                    </a:cxn>
                    <a:cxn ang="0">
                      <a:pos x="579" y="768"/>
                    </a:cxn>
                    <a:cxn ang="0">
                      <a:pos x="587" y="848"/>
                    </a:cxn>
                    <a:cxn ang="0">
                      <a:pos x="675" y="928"/>
                    </a:cxn>
                    <a:cxn ang="0">
                      <a:pos x="819" y="904"/>
                    </a:cxn>
                    <a:cxn ang="0">
                      <a:pos x="915" y="824"/>
                    </a:cxn>
                    <a:cxn ang="0">
                      <a:pos x="979" y="808"/>
                    </a:cxn>
                    <a:cxn ang="0">
                      <a:pos x="1155" y="848"/>
                    </a:cxn>
                    <a:cxn ang="0">
                      <a:pos x="1203" y="872"/>
                    </a:cxn>
                    <a:cxn ang="0">
                      <a:pos x="1251" y="888"/>
                    </a:cxn>
                    <a:cxn ang="0">
                      <a:pos x="1419" y="904"/>
                    </a:cxn>
                    <a:cxn ang="0">
                      <a:pos x="1787" y="800"/>
                    </a:cxn>
                    <a:cxn ang="0">
                      <a:pos x="1859" y="632"/>
                    </a:cxn>
                    <a:cxn ang="0">
                      <a:pos x="1947" y="576"/>
                    </a:cxn>
                    <a:cxn ang="0">
                      <a:pos x="1835" y="464"/>
                    </a:cxn>
                    <a:cxn ang="0">
                      <a:pos x="1659" y="472"/>
                    </a:cxn>
                    <a:cxn ang="0">
                      <a:pos x="1507" y="512"/>
                    </a:cxn>
                    <a:cxn ang="0">
                      <a:pos x="1395" y="440"/>
                    </a:cxn>
                    <a:cxn ang="0">
                      <a:pos x="1787" y="320"/>
                    </a:cxn>
                    <a:cxn ang="0">
                      <a:pos x="1907" y="248"/>
                    </a:cxn>
                    <a:cxn ang="0">
                      <a:pos x="2003" y="240"/>
                    </a:cxn>
                    <a:cxn ang="0">
                      <a:pos x="2315" y="248"/>
                    </a:cxn>
                    <a:cxn ang="0">
                      <a:pos x="2347" y="168"/>
                    </a:cxn>
                    <a:cxn ang="0">
                      <a:pos x="2411" y="96"/>
                    </a:cxn>
                    <a:cxn ang="0">
                      <a:pos x="2531" y="112"/>
                    </a:cxn>
                    <a:cxn ang="0">
                      <a:pos x="2563" y="136"/>
                    </a:cxn>
                    <a:cxn ang="0">
                      <a:pos x="2611" y="152"/>
                    </a:cxn>
                    <a:cxn ang="0">
                      <a:pos x="2691" y="224"/>
                    </a:cxn>
                    <a:cxn ang="0">
                      <a:pos x="2723" y="392"/>
                    </a:cxn>
                    <a:cxn ang="0">
                      <a:pos x="2931" y="496"/>
                    </a:cxn>
                    <a:cxn ang="0">
                      <a:pos x="3059" y="480"/>
                    </a:cxn>
                    <a:cxn ang="0">
                      <a:pos x="3083" y="464"/>
                    </a:cxn>
                    <a:cxn ang="0">
                      <a:pos x="3131" y="448"/>
                    </a:cxn>
                    <a:cxn ang="0">
                      <a:pos x="3147" y="416"/>
                    </a:cxn>
                    <a:cxn ang="0">
                      <a:pos x="3171" y="392"/>
                    </a:cxn>
                    <a:cxn ang="0">
                      <a:pos x="3163" y="368"/>
                    </a:cxn>
                    <a:cxn ang="0">
                      <a:pos x="3083" y="256"/>
                    </a:cxn>
                    <a:cxn ang="0">
                      <a:pos x="3035" y="184"/>
                    </a:cxn>
                    <a:cxn ang="0">
                      <a:pos x="2955" y="104"/>
                    </a:cxn>
                    <a:cxn ang="0">
                      <a:pos x="2907" y="56"/>
                    </a:cxn>
                    <a:cxn ang="0">
                      <a:pos x="2915" y="32"/>
                    </a:cxn>
                    <a:cxn ang="0">
                      <a:pos x="2995" y="0"/>
                    </a:cxn>
                    <a:cxn ang="0">
                      <a:pos x="3275" y="144"/>
                    </a:cxn>
                    <a:cxn ang="0">
                      <a:pos x="3587" y="160"/>
                    </a:cxn>
                    <a:cxn ang="0">
                      <a:pos x="3819" y="176"/>
                    </a:cxn>
                    <a:cxn ang="0">
                      <a:pos x="3923" y="192"/>
                    </a:cxn>
                    <a:cxn ang="0">
                      <a:pos x="3995" y="232"/>
                    </a:cxn>
                    <a:cxn ang="0">
                      <a:pos x="4067" y="296"/>
                    </a:cxn>
                    <a:cxn ang="0">
                      <a:pos x="4115" y="344"/>
                    </a:cxn>
                    <a:cxn ang="0">
                      <a:pos x="4163" y="400"/>
                    </a:cxn>
                  </a:cxnLst>
                  <a:rect l="0" t="0" r="r" b="b"/>
                  <a:pathLst>
                    <a:path w="4163" h="1312">
                      <a:moveTo>
                        <a:pt x="11" y="1312"/>
                      </a:moveTo>
                      <a:cubicBezTo>
                        <a:pt x="0" y="1278"/>
                        <a:pt x="12" y="1270"/>
                        <a:pt x="3" y="1232"/>
                      </a:cubicBezTo>
                      <a:cubicBezTo>
                        <a:pt x="6" y="1165"/>
                        <a:pt x="1" y="1098"/>
                        <a:pt x="11" y="1032"/>
                      </a:cubicBezTo>
                      <a:cubicBezTo>
                        <a:pt x="21" y="965"/>
                        <a:pt x="70" y="928"/>
                        <a:pt x="115" y="888"/>
                      </a:cubicBezTo>
                      <a:cubicBezTo>
                        <a:pt x="132" y="873"/>
                        <a:pt x="147" y="856"/>
                        <a:pt x="163" y="840"/>
                      </a:cubicBezTo>
                      <a:cubicBezTo>
                        <a:pt x="174" y="829"/>
                        <a:pt x="249" y="800"/>
                        <a:pt x="267" y="792"/>
                      </a:cubicBezTo>
                      <a:cubicBezTo>
                        <a:pt x="307" y="775"/>
                        <a:pt x="375" y="743"/>
                        <a:pt x="411" y="720"/>
                      </a:cubicBezTo>
                      <a:cubicBezTo>
                        <a:pt x="466" y="686"/>
                        <a:pt x="507" y="637"/>
                        <a:pt x="571" y="616"/>
                      </a:cubicBezTo>
                      <a:cubicBezTo>
                        <a:pt x="582" y="621"/>
                        <a:pt x="595" y="623"/>
                        <a:pt x="603" y="632"/>
                      </a:cubicBezTo>
                      <a:cubicBezTo>
                        <a:pt x="636" y="672"/>
                        <a:pt x="592" y="730"/>
                        <a:pt x="579" y="768"/>
                      </a:cubicBezTo>
                      <a:cubicBezTo>
                        <a:pt x="582" y="795"/>
                        <a:pt x="581" y="822"/>
                        <a:pt x="587" y="848"/>
                      </a:cubicBezTo>
                      <a:cubicBezTo>
                        <a:pt x="594" y="878"/>
                        <a:pt x="651" y="912"/>
                        <a:pt x="675" y="928"/>
                      </a:cubicBezTo>
                      <a:cubicBezTo>
                        <a:pt x="731" y="923"/>
                        <a:pt x="769" y="921"/>
                        <a:pt x="819" y="904"/>
                      </a:cubicBezTo>
                      <a:cubicBezTo>
                        <a:pt x="851" y="872"/>
                        <a:pt x="869" y="837"/>
                        <a:pt x="915" y="824"/>
                      </a:cubicBezTo>
                      <a:cubicBezTo>
                        <a:pt x="936" y="818"/>
                        <a:pt x="979" y="808"/>
                        <a:pt x="979" y="808"/>
                      </a:cubicBezTo>
                      <a:cubicBezTo>
                        <a:pt x="1041" y="816"/>
                        <a:pt x="1096" y="831"/>
                        <a:pt x="1155" y="848"/>
                      </a:cubicBezTo>
                      <a:cubicBezTo>
                        <a:pt x="1216" y="866"/>
                        <a:pt x="1140" y="844"/>
                        <a:pt x="1203" y="872"/>
                      </a:cubicBezTo>
                      <a:cubicBezTo>
                        <a:pt x="1218" y="879"/>
                        <a:pt x="1251" y="888"/>
                        <a:pt x="1251" y="888"/>
                      </a:cubicBezTo>
                      <a:cubicBezTo>
                        <a:pt x="1308" y="945"/>
                        <a:pt x="1268" y="917"/>
                        <a:pt x="1419" y="904"/>
                      </a:cubicBezTo>
                      <a:cubicBezTo>
                        <a:pt x="1547" y="893"/>
                        <a:pt x="1681" y="879"/>
                        <a:pt x="1787" y="800"/>
                      </a:cubicBezTo>
                      <a:cubicBezTo>
                        <a:pt x="1810" y="732"/>
                        <a:pt x="1781" y="658"/>
                        <a:pt x="1859" y="632"/>
                      </a:cubicBezTo>
                      <a:cubicBezTo>
                        <a:pt x="1888" y="610"/>
                        <a:pt x="1914" y="592"/>
                        <a:pt x="1947" y="576"/>
                      </a:cubicBezTo>
                      <a:cubicBezTo>
                        <a:pt x="1969" y="509"/>
                        <a:pt x="1888" y="477"/>
                        <a:pt x="1835" y="464"/>
                      </a:cubicBezTo>
                      <a:cubicBezTo>
                        <a:pt x="1776" y="467"/>
                        <a:pt x="1718" y="467"/>
                        <a:pt x="1659" y="472"/>
                      </a:cubicBezTo>
                      <a:cubicBezTo>
                        <a:pt x="1610" y="476"/>
                        <a:pt x="1556" y="502"/>
                        <a:pt x="1507" y="512"/>
                      </a:cubicBezTo>
                      <a:cubicBezTo>
                        <a:pt x="1398" y="503"/>
                        <a:pt x="1412" y="523"/>
                        <a:pt x="1395" y="440"/>
                      </a:cubicBezTo>
                      <a:cubicBezTo>
                        <a:pt x="1468" y="294"/>
                        <a:pt x="1652" y="325"/>
                        <a:pt x="1787" y="320"/>
                      </a:cubicBezTo>
                      <a:cubicBezTo>
                        <a:pt x="1828" y="299"/>
                        <a:pt x="1860" y="254"/>
                        <a:pt x="1907" y="248"/>
                      </a:cubicBezTo>
                      <a:cubicBezTo>
                        <a:pt x="1939" y="244"/>
                        <a:pt x="1971" y="243"/>
                        <a:pt x="2003" y="240"/>
                      </a:cubicBezTo>
                      <a:cubicBezTo>
                        <a:pt x="2131" y="253"/>
                        <a:pt x="2159" y="254"/>
                        <a:pt x="2315" y="248"/>
                      </a:cubicBezTo>
                      <a:cubicBezTo>
                        <a:pt x="2351" y="224"/>
                        <a:pt x="2357" y="210"/>
                        <a:pt x="2347" y="168"/>
                      </a:cubicBezTo>
                      <a:cubicBezTo>
                        <a:pt x="2358" y="88"/>
                        <a:pt x="2346" y="118"/>
                        <a:pt x="2411" y="96"/>
                      </a:cubicBezTo>
                      <a:cubicBezTo>
                        <a:pt x="2412" y="96"/>
                        <a:pt x="2512" y="103"/>
                        <a:pt x="2531" y="112"/>
                      </a:cubicBezTo>
                      <a:cubicBezTo>
                        <a:pt x="2543" y="117"/>
                        <a:pt x="2551" y="130"/>
                        <a:pt x="2563" y="136"/>
                      </a:cubicBezTo>
                      <a:cubicBezTo>
                        <a:pt x="2578" y="144"/>
                        <a:pt x="2611" y="152"/>
                        <a:pt x="2611" y="152"/>
                      </a:cubicBezTo>
                      <a:cubicBezTo>
                        <a:pt x="2640" y="181"/>
                        <a:pt x="2666" y="191"/>
                        <a:pt x="2691" y="224"/>
                      </a:cubicBezTo>
                      <a:cubicBezTo>
                        <a:pt x="2698" y="260"/>
                        <a:pt x="2712" y="376"/>
                        <a:pt x="2723" y="392"/>
                      </a:cubicBezTo>
                      <a:cubicBezTo>
                        <a:pt x="2777" y="466"/>
                        <a:pt x="2846" y="484"/>
                        <a:pt x="2931" y="496"/>
                      </a:cubicBezTo>
                      <a:cubicBezTo>
                        <a:pt x="2943" y="495"/>
                        <a:pt x="3029" y="493"/>
                        <a:pt x="3059" y="480"/>
                      </a:cubicBezTo>
                      <a:cubicBezTo>
                        <a:pt x="3068" y="476"/>
                        <a:pt x="3074" y="468"/>
                        <a:pt x="3083" y="464"/>
                      </a:cubicBezTo>
                      <a:cubicBezTo>
                        <a:pt x="3098" y="457"/>
                        <a:pt x="3131" y="448"/>
                        <a:pt x="3131" y="448"/>
                      </a:cubicBezTo>
                      <a:cubicBezTo>
                        <a:pt x="3136" y="437"/>
                        <a:pt x="3140" y="426"/>
                        <a:pt x="3147" y="416"/>
                      </a:cubicBezTo>
                      <a:cubicBezTo>
                        <a:pt x="3154" y="407"/>
                        <a:pt x="3167" y="403"/>
                        <a:pt x="3171" y="392"/>
                      </a:cubicBezTo>
                      <a:cubicBezTo>
                        <a:pt x="3174" y="384"/>
                        <a:pt x="3167" y="375"/>
                        <a:pt x="3163" y="368"/>
                      </a:cubicBezTo>
                      <a:cubicBezTo>
                        <a:pt x="3142" y="331"/>
                        <a:pt x="3118" y="279"/>
                        <a:pt x="3083" y="256"/>
                      </a:cubicBezTo>
                      <a:cubicBezTo>
                        <a:pt x="3067" y="232"/>
                        <a:pt x="3058" y="201"/>
                        <a:pt x="3035" y="184"/>
                      </a:cubicBezTo>
                      <a:cubicBezTo>
                        <a:pt x="3003" y="160"/>
                        <a:pt x="2982" y="131"/>
                        <a:pt x="2955" y="104"/>
                      </a:cubicBezTo>
                      <a:cubicBezTo>
                        <a:pt x="2895" y="44"/>
                        <a:pt x="2945" y="113"/>
                        <a:pt x="2907" y="56"/>
                      </a:cubicBezTo>
                      <a:cubicBezTo>
                        <a:pt x="2910" y="48"/>
                        <a:pt x="2909" y="38"/>
                        <a:pt x="2915" y="32"/>
                      </a:cubicBezTo>
                      <a:cubicBezTo>
                        <a:pt x="2924" y="23"/>
                        <a:pt x="2982" y="3"/>
                        <a:pt x="2995" y="0"/>
                      </a:cubicBezTo>
                      <a:cubicBezTo>
                        <a:pt x="3099" y="30"/>
                        <a:pt x="3161" y="113"/>
                        <a:pt x="3275" y="144"/>
                      </a:cubicBezTo>
                      <a:cubicBezTo>
                        <a:pt x="3375" y="171"/>
                        <a:pt x="3483" y="156"/>
                        <a:pt x="3587" y="160"/>
                      </a:cubicBezTo>
                      <a:cubicBezTo>
                        <a:pt x="3726" y="165"/>
                        <a:pt x="3709" y="165"/>
                        <a:pt x="3819" y="176"/>
                      </a:cubicBezTo>
                      <a:cubicBezTo>
                        <a:pt x="3853" y="185"/>
                        <a:pt x="3889" y="183"/>
                        <a:pt x="3923" y="192"/>
                      </a:cubicBezTo>
                      <a:cubicBezTo>
                        <a:pt x="3943" y="197"/>
                        <a:pt x="3978" y="220"/>
                        <a:pt x="3995" y="232"/>
                      </a:cubicBezTo>
                      <a:cubicBezTo>
                        <a:pt x="4016" y="263"/>
                        <a:pt x="4041" y="270"/>
                        <a:pt x="4067" y="296"/>
                      </a:cubicBezTo>
                      <a:cubicBezTo>
                        <a:pt x="4127" y="356"/>
                        <a:pt x="4058" y="306"/>
                        <a:pt x="4115" y="344"/>
                      </a:cubicBezTo>
                      <a:cubicBezTo>
                        <a:pt x="4130" y="367"/>
                        <a:pt x="4151" y="376"/>
                        <a:pt x="4163" y="400"/>
                      </a:cubicBezTo>
                    </a:path>
                  </a:pathLst>
                </a:custGeom>
                <a:noFill/>
                <a:ln w="76200" cap="flat" cmpd="sng">
                  <a:solidFill>
                    <a:srgbClr val="00FF00"/>
                  </a:solidFill>
                  <a:prstDash val="solid"/>
                  <a:round/>
                  <a:headEnd type="none" w="med" len="med"/>
                  <a:tailEnd type="none" w="med" len="med"/>
                </a:ln>
                <a:effectLst>
                  <a:outerShdw blurRad="63500" dist="56796" dir="3806097" algn="ctr" rotWithShape="0">
                    <a:srgbClr val="000000"/>
                  </a:outerShdw>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4517" name="Freeform 69"/>
                <p:cNvSpPr>
                  <a:spLocks/>
                </p:cNvSpPr>
                <p:nvPr/>
              </p:nvSpPr>
              <p:spPr bwMode="auto">
                <a:xfrm>
                  <a:off x="144" y="2256"/>
                  <a:ext cx="4768" cy="1840"/>
                </a:xfrm>
                <a:custGeom>
                  <a:avLst/>
                  <a:gdLst/>
                  <a:ahLst/>
                  <a:cxnLst>
                    <a:cxn ang="0">
                      <a:pos x="144" y="8"/>
                    </a:cxn>
                    <a:cxn ang="0">
                      <a:pos x="248" y="248"/>
                    </a:cxn>
                    <a:cxn ang="0">
                      <a:pos x="224" y="408"/>
                    </a:cxn>
                    <a:cxn ang="0">
                      <a:pos x="192" y="472"/>
                    </a:cxn>
                    <a:cxn ang="0">
                      <a:pos x="176" y="520"/>
                    </a:cxn>
                    <a:cxn ang="0">
                      <a:pos x="112" y="640"/>
                    </a:cxn>
                    <a:cxn ang="0">
                      <a:pos x="40" y="800"/>
                    </a:cxn>
                    <a:cxn ang="0">
                      <a:pos x="0" y="992"/>
                    </a:cxn>
                    <a:cxn ang="0">
                      <a:pos x="120" y="1400"/>
                    </a:cxn>
                    <a:cxn ang="0">
                      <a:pos x="208" y="1504"/>
                    </a:cxn>
                    <a:cxn ang="0">
                      <a:pos x="280" y="1568"/>
                    </a:cxn>
                    <a:cxn ang="0">
                      <a:pos x="328" y="1584"/>
                    </a:cxn>
                    <a:cxn ang="0">
                      <a:pos x="448" y="1648"/>
                    </a:cxn>
                    <a:cxn ang="0">
                      <a:pos x="504" y="1680"/>
                    </a:cxn>
                    <a:cxn ang="0">
                      <a:pos x="584" y="1704"/>
                    </a:cxn>
                    <a:cxn ang="0">
                      <a:pos x="656" y="1760"/>
                    </a:cxn>
                    <a:cxn ang="0">
                      <a:pos x="792" y="1840"/>
                    </a:cxn>
                    <a:cxn ang="0">
                      <a:pos x="928" y="1824"/>
                    </a:cxn>
                    <a:cxn ang="0">
                      <a:pos x="1104" y="1752"/>
                    </a:cxn>
                    <a:cxn ang="0">
                      <a:pos x="1208" y="1712"/>
                    </a:cxn>
                    <a:cxn ang="0">
                      <a:pos x="1504" y="1624"/>
                    </a:cxn>
                    <a:cxn ang="0">
                      <a:pos x="2096" y="1640"/>
                    </a:cxn>
                    <a:cxn ang="0">
                      <a:pos x="2264" y="1696"/>
                    </a:cxn>
                    <a:cxn ang="0">
                      <a:pos x="2288" y="1712"/>
                    </a:cxn>
                    <a:cxn ang="0">
                      <a:pos x="2312" y="1720"/>
                    </a:cxn>
                    <a:cxn ang="0">
                      <a:pos x="2384" y="1760"/>
                    </a:cxn>
                    <a:cxn ang="0">
                      <a:pos x="2600" y="1824"/>
                    </a:cxn>
                    <a:cxn ang="0">
                      <a:pos x="2912" y="1800"/>
                    </a:cxn>
                    <a:cxn ang="0">
                      <a:pos x="2968" y="1760"/>
                    </a:cxn>
                    <a:cxn ang="0">
                      <a:pos x="3072" y="1704"/>
                    </a:cxn>
                    <a:cxn ang="0">
                      <a:pos x="3096" y="1680"/>
                    </a:cxn>
                    <a:cxn ang="0">
                      <a:pos x="3160" y="1648"/>
                    </a:cxn>
                    <a:cxn ang="0">
                      <a:pos x="3224" y="1576"/>
                    </a:cxn>
                    <a:cxn ang="0">
                      <a:pos x="3256" y="1528"/>
                    </a:cxn>
                    <a:cxn ang="0">
                      <a:pos x="3288" y="1416"/>
                    </a:cxn>
                    <a:cxn ang="0">
                      <a:pos x="3248" y="1248"/>
                    </a:cxn>
                    <a:cxn ang="0">
                      <a:pos x="3224" y="1192"/>
                    </a:cxn>
                    <a:cxn ang="0">
                      <a:pos x="3200" y="1112"/>
                    </a:cxn>
                    <a:cxn ang="0">
                      <a:pos x="3184" y="1064"/>
                    </a:cxn>
                    <a:cxn ang="0">
                      <a:pos x="3192" y="848"/>
                    </a:cxn>
                    <a:cxn ang="0">
                      <a:pos x="3256" y="792"/>
                    </a:cxn>
                    <a:cxn ang="0">
                      <a:pos x="3408" y="720"/>
                    </a:cxn>
                    <a:cxn ang="0">
                      <a:pos x="3520" y="664"/>
                    </a:cxn>
                    <a:cxn ang="0">
                      <a:pos x="3600" y="608"/>
                    </a:cxn>
                    <a:cxn ang="0">
                      <a:pos x="3680" y="568"/>
                    </a:cxn>
                    <a:cxn ang="0">
                      <a:pos x="3744" y="488"/>
                    </a:cxn>
                    <a:cxn ang="0">
                      <a:pos x="3792" y="408"/>
                    </a:cxn>
                    <a:cxn ang="0">
                      <a:pos x="3824" y="320"/>
                    </a:cxn>
                    <a:cxn ang="0">
                      <a:pos x="3856" y="136"/>
                    </a:cxn>
                    <a:cxn ang="0">
                      <a:pos x="3872" y="80"/>
                    </a:cxn>
                    <a:cxn ang="0">
                      <a:pos x="4016" y="0"/>
                    </a:cxn>
                    <a:cxn ang="0">
                      <a:pos x="4224" y="8"/>
                    </a:cxn>
                    <a:cxn ang="0">
                      <a:pos x="4360" y="88"/>
                    </a:cxn>
                    <a:cxn ang="0">
                      <a:pos x="4464" y="184"/>
                    </a:cxn>
                    <a:cxn ang="0">
                      <a:pos x="4592" y="312"/>
                    </a:cxn>
                    <a:cxn ang="0">
                      <a:pos x="4768" y="328"/>
                    </a:cxn>
                  </a:cxnLst>
                  <a:rect l="0" t="0" r="r" b="b"/>
                  <a:pathLst>
                    <a:path w="4768" h="1840">
                      <a:moveTo>
                        <a:pt x="144" y="8"/>
                      </a:moveTo>
                      <a:cubicBezTo>
                        <a:pt x="154" y="113"/>
                        <a:pt x="173" y="173"/>
                        <a:pt x="248" y="248"/>
                      </a:cubicBezTo>
                      <a:cubicBezTo>
                        <a:pt x="238" y="366"/>
                        <a:pt x="248" y="313"/>
                        <a:pt x="224" y="408"/>
                      </a:cubicBezTo>
                      <a:cubicBezTo>
                        <a:pt x="218" y="431"/>
                        <a:pt x="203" y="451"/>
                        <a:pt x="192" y="472"/>
                      </a:cubicBezTo>
                      <a:cubicBezTo>
                        <a:pt x="184" y="487"/>
                        <a:pt x="181" y="504"/>
                        <a:pt x="176" y="520"/>
                      </a:cubicBezTo>
                      <a:cubicBezTo>
                        <a:pt x="163" y="559"/>
                        <a:pt x="131" y="604"/>
                        <a:pt x="112" y="640"/>
                      </a:cubicBezTo>
                      <a:cubicBezTo>
                        <a:pt x="84" y="692"/>
                        <a:pt x="72" y="751"/>
                        <a:pt x="40" y="800"/>
                      </a:cubicBezTo>
                      <a:cubicBezTo>
                        <a:pt x="24" y="864"/>
                        <a:pt x="9" y="926"/>
                        <a:pt x="0" y="992"/>
                      </a:cubicBezTo>
                      <a:cubicBezTo>
                        <a:pt x="7" y="1158"/>
                        <a:pt x="0" y="1280"/>
                        <a:pt x="120" y="1400"/>
                      </a:cubicBezTo>
                      <a:cubicBezTo>
                        <a:pt x="133" y="1440"/>
                        <a:pt x="173" y="1481"/>
                        <a:pt x="208" y="1504"/>
                      </a:cubicBezTo>
                      <a:cubicBezTo>
                        <a:pt x="226" y="1531"/>
                        <a:pt x="250" y="1555"/>
                        <a:pt x="280" y="1568"/>
                      </a:cubicBezTo>
                      <a:cubicBezTo>
                        <a:pt x="295" y="1575"/>
                        <a:pt x="328" y="1584"/>
                        <a:pt x="328" y="1584"/>
                      </a:cubicBezTo>
                      <a:cubicBezTo>
                        <a:pt x="362" y="1618"/>
                        <a:pt x="404" y="1632"/>
                        <a:pt x="448" y="1648"/>
                      </a:cubicBezTo>
                      <a:cubicBezTo>
                        <a:pt x="550" y="1686"/>
                        <a:pt x="420" y="1643"/>
                        <a:pt x="504" y="1680"/>
                      </a:cubicBezTo>
                      <a:cubicBezTo>
                        <a:pt x="529" y="1691"/>
                        <a:pt x="557" y="1697"/>
                        <a:pt x="584" y="1704"/>
                      </a:cubicBezTo>
                      <a:cubicBezTo>
                        <a:pt x="612" y="1725"/>
                        <a:pt x="624" y="1749"/>
                        <a:pt x="656" y="1760"/>
                      </a:cubicBezTo>
                      <a:cubicBezTo>
                        <a:pt x="696" y="1800"/>
                        <a:pt x="739" y="1822"/>
                        <a:pt x="792" y="1840"/>
                      </a:cubicBezTo>
                      <a:cubicBezTo>
                        <a:pt x="837" y="1836"/>
                        <a:pt x="884" y="1834"/>
                        <a:pt x="928" y="1824"/>
                      </a:cubicBezTo>
                      <a:cubicBezTo>
                        <a:pt x="990" y="1810"/>
                        <a:pt x="1042" y="1768"/>
                        <a:pt x="1104" y="1752"/>
                      </a:cubicBezTo>
                      <a:cubicBezTo>
                        <a:pt x="1137" y="1730"/>
                        <a:pt x="1176" y="1733"/>
                        <a:pt x="1208" y="1712"/>
                      </a:cubicBezTo>
                      <a:cubicBezTo>
                        <a:pt x="1290" y="1658"/>
                        <a:pt x="1408" y="1635"/>
                        <a:pt x="1504" y="1624"/>
                      </a:cubicBezTo>
                      <a:cubicBezTo>
                        <a:pt x="1549" y="1625"/>
                        <a:pt x="2022" y="1636"/>
                        <a:pt x="2096" y="1640"/>
                      </a:cubicBezTo>
                      <a:cubicBezTo>
                        <a:pt x="2151" y="1643"/>
                        <a:pt x="2209" y="1682"/>
                        <a:pt x="2264" y="1696"/>
                      </a:cubicBezTo>
                      <a:cubicBezTo>
                        <a:pt x="2272" y="1701"/>
                        <a:pt x="2279" y="1708"/>
                        <a:pt x="2288" y="1712"/>
                      </a:cubicBezTo>
                      <a:cubicBezTo>
                        <a:pt x="2296" y="1716"/>
                        <a:pt x="2305" y="1716"/>
                        <a:pt x="2312" y="1720"/>
                      </a:cubicBezTo>
                      <a:cubicBezTo>
                        <a:pt x="2395" y="1766"/>
                        <a:pt x="2330" y="1742"/>
                        <a:pt x="2384" y="1760"/>
                      </a:cubicBezTo>
                      <a:cubicBezTo>
                        <a:pt x="2448" y="1808"/>
                        <a:pt x="2524" y="1805"/>
                        <a:pt x="2600" y="1824"/>
                      </a:cubicBezTo>
                      <a:cubicBezTo>
                        <a:pt x="2707" y="1820"/>
                        <a:pt x="2808" y="1821"/>
                        <a:pt x="2912" y="1800"/>
                      </a:cubicBezTo>
                      <a:cubicBezTo>
                        <a:pt x="3022" y="1745"/>
                        <a:pt x="2871" y="1825"/>
                        <a:pt x="2968" y="1760"/>
                      </a:cubicBezTo>
                      <a:cubicBezTo>
                        <a:pt x="3000" y="1739"/>
                        <a:pt x="3041" y="1730"/>
                        <a:pt x="3072" y="1704"/>
                      </a:cubicBezTo>
                      <a:cubicBezTo>
                        <a:pt x="3081" y="1697"/>
                        <a:pt x="3086" y="1686"/>
                        <a:pt x="3096" y="1680"/>
                      </a:cubicBezTo>
                      <a:cubicBezTo>
                        <a:pt x="3116" y="1667"/>
                        <a:pt x="3160" y="1648"/>
                        <a:pt x="3160" y="1648"/>
                      </a:cubicBezTo>
                      <a:cubicBezTo>
                        <a:pt x="3178" y="1621"/>
                        <a:pt x="3206" y="1603"/>
                        <a:pt x="3224" y="1576"/>
                      </a:cubicBezTo>
                      <a:cubicBezTo>
                        <a:pt x="3235" y="1560"/>
                        <a:pt x="3256" y="1528"/>
                        <a:pt x="3256" y="1528"/>
                      </a:cubicBezTo>
                      <a:cubicBezTo>
                        <a:pt x="3265" y="1490"/>
                        <a:pt x="3279" y="1454"/>
                        <a:pt x="3288" y="1416"/>
                      </a:cubicBezTo>
                      <a:cubicBezTo>
                        <a:pt x="3280" y="1360"/>
                        <a:pt x="3268" y="1302"/>
                        <a:pt x="3248" y="1248"/>
                      </a:cubicBezTo>
                      <a:cubicBezTo>
                        <a:pt x="3222" y="1180"/>
                        <a:pt x="3240" y="1248"/>
                        <a:pt x="3224" y="1192"/>
                      </a:cubicBezTo>
                      <a:cubicBezTo>
                        <a:pt x="3200" y="1107"/>
                        <a:pt x="3238" y="1226"/>
                        <a:pt x="3200" y="1112"/>
                      </a:cubicBezTo>
                      <a:cubicBezTo>
                        <a:pt x="3195" y="1096"/>
                        <a:pt x="3184" y="1064"/>
                        <a:pt x="3184" y="1064"/>
                      </a:cubicBezTo>
                      <a:cubicBezTo>
                        <a:pt x="3187" y="992"/>
                        <a:pt x="3185" y="920"/>
                        <a:pt x="3192" y="848"/>
                      </a:cubicBezTo>
                      <a:cubicBezTo>
                        <a:pt x="3194" y="824"/>
                        <a:pt x="3249" y="798"/>
                        <a:pt x="3256" y="792"/>
                      </a:cubicBezTo>
                      <a:cubicBezTo>
                        <a:pt x="3301" y="759"/>
                        <a:pt x="3353" y="734"/>
                        <a:pt x="3408" y="720"/>
                      </a:cubicBezTo>
                      <a:cubicBezTo>
                        <a:pt x="3442" y="695"/>
                        <a:pt x="3479" y="674"/>
                        <a:pt x="3520" y="664"/>
                      </a:cubicBezTo>
                      <a:cubicBezTo>
                        <a:pt x="3547" y="646"/>
                        <a:pt x="3571" y="622"/>
                        <a:pt x="3600" y="608"/>
                      </a:cubicBezTo>
                      <a:cubicBezTo>
                        <a:pt x="3626" y="595"/>
                        <a:pt x="3656" y="585"/>
                        <a:pt x="3680" y="568"/>
                      </a:cubicBezTo>
                      <a:cubicBezTo>
                        <a:pt x="3706" y="549"/>
                        <a:pt x="3725" y="513"/>
                        <a:pt x="3744" y="488"/>
                      </a:cubicBezTo>
                      <a:cubicBezTo>
                        <a:pt x="3755" y="456"/>
                        <a:pt x="3772" y="435"/>
                        <a:pt x="3792" y="408"/>
                      </a:cubicBezTo>
                      <a:cubicBezTo>
                        <a:pt x="3800" y="375"/>
                        <a:pt x="3809" y="350"/>
                        <a:pt x="3824" y="320"/>
                      </a:cubicBezTo>
                      <a:cubicBezTo>
                        <a:pt x="3836" y="259"/>
                        <a:pt x="3842" y="197"/>
                        <a:pt x="3856" y="136"/>
                      </a:cubicBezTo>
                      <a:cubicBezTo>
                        <a:pt x="3856" y="134"/>
                        <a:pt x="3868" y="85"/>
                        <a:pt x="3872" y="80"/>
                      </a:cubicBezTo>
                      <a:cubicBezTo>
                        <a:pt x="3907" y="38"/>
                        <a:pt x="3970" y="23"/>
                        <a:pt x="4016" y="0"/>
                      </a:cubicBezTo>
                      <a:cubicBezTo>
                        <a:pt x="4085" y="3"/>
                        <a:pt x="4155" y="3"/>
                        <a:pt x="4224" y="8"/>
                      </a:cubicBezTo>
                      <a:cubicBezTo>
                        <a:pt x="4280" y="12"/>
                        <a:pt x="4312" y="72"/>
                        <a:pt x="4360" y="88"/>
                      </a:cubicBezTo>
                      <a:cubicBezTo>
                        <a:pt x="4394" y="122"/>
                        <a:pt x="4433" y="149"/>
                        <a:pt x="4464" y="184"/>
                      </a:cubicBezTo>
                      <a:cubicBezTo>
                        <a:pt x="4499" y="223"/>
                        <a:pt x="4538" y="292"/>
                        <a:pt x="4592" y="312"/>
                      </a:cubicBezTo>
                      <a:cubicBezTo>
                        <a:pt x="4648" y="333"/>
                        <a:pt x="4710" y="328"/>
                        <a:pt x="4768" y="328"/>
                      </a:cubicBezTo>
                    </a:path>
                  </a:pathLst>
                </a:custGeom>
                <a:noFill/>
                <a:ln w="76200" cap="flat" cmpd="sng">
                  <a:solidFill>
                    <a:srgbClr val="00FF00"/>
                  </a:solidFill>
                  <a:prstDash val="solid"/>
                  <a:round/>
                  <a:headEnd type="none" w="med" len="med"/>
                  <a:tailEnd type="none" w="med" len="med"/>
                </a:ln>
                <a:effectLst>
                  <a:outerShdw blurRad="63500" dist="56796" dir="3806097" algn="ctr" rotWithShape="0">
                    <a:srgbClr val="000000"/>
                  </a:outerShdw>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4522" name="Freeform 74"/>
                <p:cNvSpPr>
                  <a:spLocks/>
                </p:cNvSpPr>
                <p:nvPr/>
              </p:nvSpPr>
              <p:spPr bwMode="auto">
                <a:xfrm>
                  <a:off x="4425" y="1334"/>
                  <a:ext cx="1002" cy="1245"/>
                </a:xfrm>
                <a:custGeom>
                  <a:avLst/>
                  <a:gdLst/>
                  <a:ahLst/>
                  <a:cxnLst>
                    <a:cxn ang="0">
                      <a:pos x="471" y="1242"/>
                    </a:cxn>
                    <a:cxn ang="0">
                      <a:pos x="786" y="1233"/>
                    </a:cxn>
                    <a:cxn ang="0">
                      <a:pos x="825" y="1215"/>
                    </a:cxn>
                    <a:cxn ang="0">
                      <a:pos x="852" y="1209"/>
                    </a:cxn>
                    <a:cxn ang="0">
                      <a:pos x="921" y="1161"/>
                    </a:cxn>
                    <a:cxn ang="0">
                      <a:pos x="975" y="1068"/>
                    </a:cxn>
                    <a:cxn ang="0">
                      <a:pos x="990" y="1035"/>
                    </a:cxn>
                    <a:cxn ang="0">
                      <a:pos x="1002" y="960"/>
                    </a:cxn>
                    <a:cxn ang="0">
                      <a:pos x="993" y="831"/>
                    </a:cxn>
                    <a:cxn ang="0">
                      <a:pos x="975" y="777"/>
                    </a:cxn>
                    <a:cxn ang="0">
                      <a:pos x="960" y="726"/>
                    </a:cxn>
                    <a:cxn ang="0">
                      <a:pos x="849" y="633"/>
                    </a:cxn>
                    <a:cxn ang="0">
                      <a:pos x="804" y="612"/>
                    </a:cxn>
                    <a:cxn ang="0">
                      <a:pos x="498" y="474"/>
                    </a:cxn>
                    <a:cxn ang="0">
                      <a:pos x="318" y="339"/>
                    </a:cxn>
                    <a:cxn ang="0">
                      <a:pos x="273" y="291"/>
                    </a:cxn>
                    <a:cxn ang="0">
                      <a:pos x="222" y="243"/>
                    </a:cxn>
                    <a:cxn ang="0">
                      <a:pos x="189" y="201"/>
                    </a:cxn>
                    <a:cxn ang="0">
                      <a:pos x="120" y="114"/>
                    </a:cxn>
                    <a:cxn ang="0">
                      <a:pos x="72" y="72"/>
                    </a:cxn>
                    <a:cxn ang="0">
                      <a:pos x="12" y="21"/>
                    </a:cxn>
                    <a:cxn ang="0">
                      <a:pos x="0" y="0"/>
                    </a:cxn>
                  </a:cxnLst>
                  <a:rect l="0" t="0" r="r" b="b"/>
                  <a:pathLst>
                    <a:path w="1002" h="1245">
                      <a:moveTo>
                        <a:pt x="471" y="1242"/>
                      </a:moveTo>
                      <a:cubicBezTo>
                        <a:pt x="575" y="1239"/>
                        <a:pt x="682" y="1245"/>
                        <a:pt x="786" y="1233"/>
                      </a:cubicBezTo>
                      <a:cubicBezTo>
                        <a:pt x="800" y="1227"/>
                        <a:pt x="812" y="1221"/>
                        <a:pt x="825" y="1215"/>
                      </a:cubicBezTo>
                      <a:cubicBezTo>
                        <a:pt x="833" y="1211"/>
                        <a:pt x="843" y="1212"/>
                        <a:pt x="852" y="1209"/>
                      </a:cubicBezTo>
                      <a:cubicBezTo>
                        <a:pt x="876" y="1200"/>
                        <a:pt x="907" y="1183"/>
                        <a:pt x="921" y="1161"/>
                      </a:cubicBezTo>
                      <a:cubicBezTo>
                        <a:pt x="941" y="1131"/>
                        <a:pt x="959" y="1100"/>
                        <a:pt x="975" y="1068"/>
                      </a:cubicBezTo>
                      <a:cubicBezTo>
                        <a:pt x="981" y="1055"/>
                        <a:pt x="981" y="1047"/>
                        <a:pt x="990" y="1035"/>
                      </a:cubicBezTo>
                      <a:cubicBezTo>
                        <a:pt x="993" y="1010"/>
                        <a:pt x="999" y="985"/>
                        <a:pt x="1002" y="960"/>
                      </a:cubicBezTo>
                      <a:cubicBezTo>
                        <a:pt x="1000" y="918"/>
                        <a:pt x="1001" y="873"/>
                        <a:pt x="993" y="831"/>
                      </a:cubicBezTo>
                      <a:cubicBezTo>
                        <a:pt x="989" y="812"/>
                        <a:pt x="980" y="796"/>
                        <a:pt x="975" y="777"/>
                      </a:cubicBezTo>
                      <a:cubicBezTo>
                        <a:pt x="971" y="761"/>
                        <a:pt x="969" y="741"/>
                        <a:pt x="960" y="726"/>
                      </a:cubicBezTo>
                      <a:cubicBezTo>
                        <a:pt x="933" y="683"/>
                        <a:pt x="892" y="659"/>
                        <a:pt x="849" y="633"/>
                      </a:cubicBezTo>
                      <a:cubicBezTo>
                        <a:pt x="818" y="614"/>
                        <a:pt x="851" y="647"/>
                        <a:pt x="804" y="612"/>
                      </a:cubicBezTo>
                      <a:cubicBezTo>
                        <a:pt x="714" y="544"/>
                        <a:pt x="597" y="524"/>
                        <a:pt x="498" y="474"/>
                      </a:cubicBezTo>
                      <a:cubicBezTo>
                        <a:pt x="430" y="440"/>
                        <a:pt x="380" y="380"/>
                        <a:pt x="318" y="339"/>
                      </a:cubicBezTo>
                      <a:cubicBezTo>
                        <a:pt x="315" y="330"/>
                        <a:pt x="282" y="296"/>
                        <a:pt x="273" y="291"/>
                      </a:cubicBezTo>
                      <a:cubicBezTo>
                        <a:pt x="260" y="272"/>
                        <a:pt x="237" y="261"/>
                        <a:pt x="222" y="243"/>
                      </a:cubicBezTo>
                      <a:cubicBezTo>
                        <a:pt x="209" y="228"/>
                        <a:pt x="206" y="213"/>
                        <a:pt x="189" y="201"/>
                      </a:cubicBezTo>
                      <a:cubicBezTo>
                        <a:pt x="178" y="168"/>
                        <a:pt x="149" y="133"/>
                        <a:pt x="120" y="114"/>
                      </a:cubicBezTo>
                      <a:cubicBezTo>
                        <a:pt x="112" y="102"/>
                        <a:pt x="85" y="79"/>
                        <a:pt x="72" y="72"/>
                      </a:cubicBezTo>
                      <a:cubicBezTo>
                        <a:pt x="59" y="55"/>
                        <a:pt x="32" y="28"/>
                        <a:pt x="12" y="21"/>
                      </a:cubicBezTo>
                      <a:cubicBezTo>
                        <a:pt x="8" y="14"/>
                        <a:pt x="5" y="5"/>
                        <a:pt x="0" y="0"/>
                      </a:cubicBezTo>
                    </a:path>
                  </a:pathLst>
                </a:custGeom>
                <a:noFill/>
                <a:ln w="76200" cap="flat" cmpd="sng">
                  <a:solidFill>
                    <a:srgbClr val="00FF00"/>
                  </a:solidFill>
                  <a:prstDash val="solid"/>
                  <a:round/>
                  <a:headEnd type="none" w="med" len="med"/>
                  <a:tailEnd type="none" w="med" len="med"/>
                </a:ln>
                <a:effectLst>
                  <a:outerShdw blurRad="63500" dist="56796" dir="3806097" algn="ctr" rotWithShape="0">
                    <a:srgbClr val="000000"/>
                  </a:outerShdw>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4525" name="Line 77"/>
                <p:cNvSpPr>
                  <a:spLocks noChangeShapeType="1"/>
                </p:cNvSpPr>
                <p:nvPr/>
              </p:nvSpPr>
              <p:spPr bwMode="auto">
                <a:xfrm>
                  <a:off x="4816" y="2584"/>
                  <a:ext cx="128" cy="0"/>
                </a:xfrm>
                <a:prstGeom prst="line">
                  <a:avLst/>
                </a:prstGeom>
                <a:noFill/>
                <a:ln w="76200">
                  <a:solidFill>
                    <a:srgbClr val="00FF00"/>
                  </a:solidFill>
                  <a:round/>
                  <a:headEnd/>
                  <a:tailEn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44528" name="Line 80"/>
              <p:cNvSpPr>
                <a:spLocks noChangeShapeType="1"/>
              </p:cNvSpPr>
              <p:nvPr/>
            </p:nvSpPr>
            <p:spPr bwMode="auto">
              <a:xfrm>
                <a:off x="284" y="2232"/>
                <a:ext cx="12" cy="68"/>
              </a:xfrm>
              <a:prstGeom prst="line">
                <a:avLst/>
              </a:prstGeom>
              <a:noFill/>
              <a:ln w="76200">
                <a:solidFill>
                  <a:srgbClr val="00FF00"/>
                </a:solidFill>
                <a:round/>
                <a:headEnd/>
                <a:tailEn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44531" name="Line 83"/>
            <p:cNvSpPr>
              <a:spLocks noChangeShapeType="1"/>
            </p:cNvSpPr>
            <p:nvPr/>
          </p:nvSpPr>
          <p:spPr bwMode="auto">
            <a:xfrm flipV="1">
              <a:off x="4848" y="2588"/>
              <a:ext cx="356" cy="16"/>
            </a:xfrm>
            <a:prstGeom prst="line">
              <a:avLst/>
            </a:prstGeom>
            <a:noFill/>
            <a:ln w="85725">
              <a:solidFill>
                <a:srgbClr val="00FF00"/>
              </a:solidFill>
              <a:round/>
              <a:headEnd/>
              <a:tailEn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44493" name="Text Box 45"/>
          <p:cNvSpPr txBox="1">
            <a:spLocks noChangeArrowheads="1"/>
          </p:cNvSpPr>
          <p:nvPr/>
        </p:nvSpPr>
        <p:spPr bwMode="auto">
          <a:xfrm>
            <a:off x="366713" y="3768725"/>
            <a:ext cx="2122487" cy="5191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ar-JO" b="1" dirty="0">
                <a:solidFill>
                  <a:srgbClr val="FFFF00"/>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إسماعيل</a:t>
            </a:r>
            <a:endParaRPr lang="en-US" b="1" dirty="0">
              <a:solidFill>
                <a:srgbClr val="FFFF00"/>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p:txBody>
      </p:sp>
      <p:grpSp>
        <p:nvGrpSpPr>
          <p:cNvPr id="72716" name="Group 41"/>
          <p:cNvGrpSpPr>
            <a:grpSpLocks/>
          </p:cNvGrpSpPr>
          <p:nvPr/>
        </p:nvGrpSpPr>
        <p:grpSpPr bwMode="auto">
          <a:xfrm>
            <a:off x="8004176" y="3432175"/>
            <a:ext cx="1035050" cy="1231900"/>
            <a:chOff x="5042" y="2162"/>
            <a:chExt cx="652" cy="776"/>
          </a:xfrm>
        </p:grpSpPr>
        <p:sp>
          <p:nvSpPr>
            <p:cNvPr id="744451" name="Freeform 3"/>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4452" name="AutoShape 4"/>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4453" name="Rectangle 5"/>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4454" name="AutoShape 6"/>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4455" name="Line 7"/>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4456" name="Line 8"/>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4457" name="Rectangle 9"/>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27" name="Rectangle 10"/>
            <p:cNvSpPr>
              <a:spLocks noChangeArrowheads="1"/>
            </p:cNvSpPr>
            <p:nvPr/>
          </p:nvSpPr>
          <p:spPr bwMode="auto">
            <a:xfrm>
              <a:off x="5157" y="2414"/>
              <a:ext cx="537" cy="1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7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الأرض. النسل. البركة</a:t>
              </a:r>
              <a:endParaRPr lang="en-US" sz="7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72728" name="Rectangle 11"/>
            <p:cNvSpPr>
              <a:spLocks noChangeArrowheads="1"/>
            </p:cNvSpPr>
            <p:nvPr/>
          </p:nvSpPr>
          <p:spPr bwMode="auto">
            <a:xfrm>
              <a:off x="5150" y="2302"/>
              <a:ext cx="282"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الدعوة</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72729" name="Rectangle 12"/>
            <p:cNvSpPr>
              <a:spLocks noChangeArrowheads="1"/>
            </p:cNvSpPr>
            <p:nvPr/>
          </p:nvSpPr>
          <p:spPr bwMode="auto">
            <a:xfrm>
              <a:off x="5042" y="2162"/>
              <a:ext cx="291"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إبراهيم</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744461" name="Line 13"/>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4462" name="Line 14"/>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4463" name="Line 15"/>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33" name="Rectangle 27"/>
            <p:cNvSpPr>
              <a:spLocks noChangeArrowheads="1"/>
            </p:cNvSpPr>
            <p:nvPr/>
          </p:nvSpPr>
          <p:spPr bwMode="auto">
            <a:xfrm>
              <a:off x="5242" y="2541"/>
              <a:ext cx="420"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6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إسماعيل- إسحاق</a:t>
              </a:r>
              <a:endParaRPr lang="en-US" sz="6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grpSp>
      <p:sp>
        <p:nvSpPr>
          <p:cNvPr id="744490" name="Rectangle 42"/>
          <p:cNvSpPr>
            <a:spLocks noChangeArrowheads="1"/>
          </p:cNvSpPr>
          <p:nvPr/>
        </p:nvSpPr>
        <p:spPr bwMode="auto">
          <a:xfrm>
            <a:off x="3305175" y="2414588"/>
            <a:ext cx="163513" cy="352425"/>
          </a:xfrm>
          <a:prstGeom prst="rect">
            <a:avLst/>
          </a:prstGeom>
          <a:solidFill>
            <a:schemeClr val="tx1"/>
          </a:solidFill>
          <a:ln w="38100">
            <a:solidFill>
              <a:srgbClr val="FF0000"/>
            </a:solidFill>
            <a:miter lim="800000"/>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4494" name="Text Box 46"/>
          <p:cNvSpPr txBox="1">
            <a:spLocks noChangeArrowheads="1"/>
          </p:cNvSpPr>
          <p:nvPr/>
        </p:nvSpPr>
        <p:spPr bwMode="auto">
          <a:xfrm>
            <a:off x="3463925" y="2365375"/>
            <a:ext cx="1831975" cy="5191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ar-JO" b="1" dirty="0">
                <a:solidFill>
                  <a:srgbClr val="FFFF00"/>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إسحاق</a:t>
            </a:r>
            <a:endParaRPr lang="en-US" b="1" dirty="0">
              <a:solidFill>
                <a:srgbClr val="FFFF00"/>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p:txBody>
      </p:sp>
      <p:sp>
        <p:nvSpPr>
          <p:cNvPr id="744495" name="Text Box 47"/>
          <p:cNvSpPr txBox="1">
            <a:spLocks noChangeArrowheads="1"/>
          </p:cNvSpPr>
          <p:nvPr/>
        </p:nvSpPr>
        <p:spPr bwMode="auto">
          <a:xfrm>
            <a:off x="5235575" y="4365625"/>
            <a:ext cx="3101975" cy="1077218"/>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rtl="1" eaLnBrk="0" fontAlgn="base" hangingPunct="0">
              <a:spcBef>
                <a:spcPct val="50000"/>
              </a:spcBef>
              <a:spcAft>
                <a:spcPct val="0"/>
              </a:spcAft>
              <a:defRPr/>
            </a:pPr>
            <a:r>
              <a:rPr lang="ar-JO" sz="3200" b="1" i="1" dirty="0">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لماذا هذا الإختلاف الهائل؟</a:t>
            </a:r>
          </a:p>
        </p:txBody>
      </p:sp>
    </p:spTree>
    <p:extLst>
      <p:ext uri="{BB962C8B-B14F-4D97-AF65-F5344CB8AC3E}">
        <p14:creationId xmlns:p14="http://schemas.microsoft.com/office/powerpoint/2010/main" val="39378703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4493"/>
                                        </p:tgtEl>
                                        <p:attrNameLst>
                                          <p:attrName>style.visibility</p:attrName>
                                        </p:attrNameLst>
                                      </p:cBhvr>
                                      <p:to>
                                        <p:strVal val="visible"/>
                                      </p:to>
                                    </p:set>
                                    <p:animEffect transition="in" filter="fade">
                                      <p:cBhvr>
                                        <p:cTn id="7" dur="1000"/>
                                        <p:tgtEl>
                                          <p:spTgt spid="744493"/>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20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36" fill="hold" grpId="0" nodeType="clickEffect">
                                  <p:stCondLst>
                                    <p:cond delay="0"/>
                                  </p:stCondLst>
                                  <p:childTnLst>
                                    <p:set>
                                      <p:cBhvr>
                                        <p:cTn id="14" dur="1" fill="hold">
                                          <p:stCondLst>
                                            <p:cond delay="0"/>
                                          </p:stCondLst>
                                        </p:cTn>
                                        <p:tgtEl>
                                          <p:spTgt spid="744490"/>
                                        </p:tgtEl>
                                        <p:attrNameLst>
                                          <p:attrName>style.visibility</p:attrName>
                                        </p:attrNameLst>
                                      </p:cBhvr>
                                      <p:to>
                                        <p:strVal val="visible"/>
                                      </p:to>
                                    </p:set>
                                    <p:anim calcmode="lin" valueType="num">
                                      <p:cBhvr>
                                        <p:cTn id="15" dur="500" fill="hold"/>
                                        <p:tgtEl>
                                          <p:spTgt spid="744490"/>
                                        </p:tgtEl>
                                        <p:attrNameLst>
                                          <p:attrName>ppt_w</p:attrName>
                                        </p:attrNameLst>
                                      </p:cBhvr>
                                      <p:tavLst>
                                        <p:tav tm="0">
                                          <p:val>
                                            <p:strVal val="(6*min(max(#ppt_w*#ppt_h,.3),1)-7.4)/-.7*#ppt_w"/>
                                          </p:val>
                                        </p:tav>
                                        <p:tav tm="100000">
                                          <p:val>
                                            <p:strVal val="#ppt_w"/>
                                          </p:val>
                                        </p:tav>
                                      </p:tavLst>
                                    </p:anim>
                                    <p:anim calcmode="lin" valueType="num">
                                      <p:cBhvr>
                                        <p:cTn id="16" dur="500" fill="hold"/>
                                        <p:tgtEl>
                                          <p:spTgt spid="744490"/>
                                        </p:tgtEl>
                                        <p:attrNameLst>
                                          <p:attrName>ppt_h</p:attrName>
                                        </p:attrNameLst>
                                      </p:cBhvr>
                                      <p:tavLst>
                                        <p:tav tm="0">
                                          <p:val>
                                            <p:strVal val="(6*min(max(#ppt_w*#ppt_h,.3),1)-7.4)/-.7*#ppt_h"/>
                                          </p:val>
                                        </p:tav>
                                        <p:tav tm="100000">
                                          <p:val>
                                            <p:strVal val="#ppt_h"/>
                                          </p:val>
                                        </p:tav>
                                      </p:tavLst>
                                    </p:anim>
                                    <p:anim calcmode="lin" valueType="num">
                                      <p:cBhvr>
                                        <p:cTn id="17" dur="500" fill="hold"/>
                                        <p:tgtEl>
                                          <p:spTgt spid="744490"/>
                                        </p:tgtEl>
                                        <p:attrNameLst>
                                          <p:attrName>ppt_x</p:attrName>
                                        </p:attrNameLst>
                                      </p:cBhvr>
                                      <p:tavLst>
                                        <p:tav tm="0">
                                          <p:val>
                                            <p:fltVal val="0.5"/>
                                          </p:val>
                                        </p:tav>
                                        <p:tav tm="100000">
                                          <p:val>
                                            <p:strVal val="#ppt_x"/>
                                          </p:val>
                                        </p:tav>
                                      </p:tavLst>
                                    </p:anim>
                                    <p:anim calcmode="lin" valueType="num">
                                      <p:cBhvr>
                                        <p:cTn id="18" dur="500" fill="hold"/>
                                        <p:tgtEl>
                                          <p:spTgt spid="744490"/>
                                        </p:tgtEl>
                                        <p:attrNameLst>
                                          <p:attrName>ppt_y</p:attrName>
                                        </p:attrNameLst>
                                      </p:cBhvr>
                                      <p:tavLst>
                                        <p:tav tm="0">
                                          <p:val>
                                            <p:strVal val="1+(6*min(max(#ppt_w*#ppt_h,.3),1)-7.4)/-.7*#ppt_h/2"/>
                                          </p:val>
                                        </p:tav>
                                        <p:tav tm="100000">
                                          <p:val>
                                            <p:strVal val="#ppt_y"/>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744494"/>
                                        </p:tgtEl>
                                        <p:attrNameLst>
                                          <p:attrName>style.visibility</p:attrName>
                                        </p:attrNameLst>
                                      </p:cBhvr>
                                      <p:to>
                                        <p:strVal val="visible"/>
                                      </p:to>
                                    </p:set>
                                    <p:animEffect transition="in" filter="fade">
                                      <p:cBhvr>
                                        <p:cTn id="21" dur="1000"/>
                                        <p:tgtEl>
                                          <p:spTgt spid="74449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44495"/>
                                        </p:tgtEl>
                                        <p:attrNameLst>
                                          <p:attrName>style.visibility</p:attrName>
                                        </p:attrNameLst>
                                      </p:cBhvr>
                                      <p:to>
                                        <p:strVal val="visible"/>
                                      </p:to>
                                    </p:set>
                                    <p:animEffect transition="in" filter="fade">
                                      <p:cBhvr>
                                        <p:cTn id="26" dur="1000"/>
                                        <p:tgtEl>
                                          <p:spTgt spid="744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4493" grpId="0" autoUpdateAnimBg="0"/>
      <p:bldP spid="744490" grpId="0" animBg="1"/>
      <p:bldP spid="744494" grpId="0" autoUpdateAnimBg="0"/>
      <p:bldP spid="744495"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3" name="Group 28"/>
          <p:cNvGrpSpPr>
            <a:grpSpLocks/>
          </p:cNvGrpSpPr>
          <p:nvPr/>
        </p:nvGrpSpPr>
        <p:grpSpPr bwMode="auto">
          <a:xfrm>
            <a:off x="496888" y="7938"/>
            <a:ext cx="898525" cy="1720850"/>
            <a:chOff x="313" y="5"/>
            <a:chExt cx="566" cy="1084"/>
          </a:xfrm>
        </p:grpSpPr>
        <p:sp>
          <p:nvSpPr>
            <p:cNvPr id="746525" name="Rectangle 29"/>
            <p:cNvSpPr>
              <a:spLocks noChangeArrowheads="1"/>
            </p:cNvSpPr>
            <p:nvPr/>
          </p:nvSpPr>
          <p:spPr bwMode="auto">
            <a:xfrm>
              <a:off x="313" y="5"/>
              <a:ext cx="566" cy="10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dirty="0">
                  <a:solidFill>
                    <a:srgbClr val="FFFF00"/>
                  </a:solidFill>
                  <a:latin typeface="Times" charset="0"/>
                  <a:ea typeface="ＭＳ Ｐゴシック" charset="0"/>
                  <a:cs typeface="ＭＳ Ｐゴシック" charset="0"/>
                </a:rPr>
                <a:t>٧</a:t>
              </a:r>
              <a:endParaRPr lang="en-US" sz="2800" dirty="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46526" name="Line 30"/>
            <p:cNvSpPr>
              <a:spLocks noChangeShapeType="1"/>
            </p:cNvSpPr>
            <p:nvPr/>
          </p:nvSpPr>
          <p:spPr bwMode="auto">
            <a:xfrm flipV="1">
              <a:off x="471" y="69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46498"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endParaRPr lang="en-US" sz="1200" b="1">
              <a:solidFill>
                <a:srgbClr val="FFFFFF"/>
              </a:solidFill>
              <a:latin typeface="Comic Sans MS" pitchFamily="-107" charset="0"/>
              <a:ea typeface="ＭＳ Ｐゴシック" charset="0"/>
              <a:cs typeface="ＭＳ Ｐゴシック" charset="0"/>
            </a:endParaRPr>
          </a:p>
        </p:txBody>
      </p:sp>
      <p:sp>
        <p:nvSpPr>
          <p:cNvPr id="74755"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pic>
        <p:nvPicPr>
          <p:cNvPr id="746518" name="Picture 2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7714" y="1073944"/>
            <a:ext cx="7524750" cy="4602162"/>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46499" name="Freeform 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6500" name="AutoShape 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6501" name="Rectangle 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6502" name="AutoShape 6"/>
          <p:cNvSpPr>
            <a:spLocks noChangeArrowheads="1"/>
          </p:cNvSpPr>
          <p:nvPr/>
        </p:nvSpPr>
        <p:spPr bwMode="auto">
          <a:xfrm>
            <a:off x="8101885"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6503" name="Line 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6504" name="Line 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6505" name="Rectangle 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764" name="Rectangle 10"/>
          <p:cNvSpPr>
            <a:spLocks noChangeArrowheads="1"/>
          </p:cNvSpPr>
          <p:nvPr/>
        </p:nvSpPr>
        <p:spPr bwMode="auto">
          <a:xfrm>
            <a:off x="8032605" y="3832225"/>
            <a:ext cx="1082026"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Helvetica" charset="0"/>
                <a:ea typeface="ＭＳ Ｐゴシック" charset="0"/>
                <a:cs typeface="Accordance" panose="00000400000000000000" pitchFamily="2" charset="-79"/>
              </a:rPr>
              <a:t>الأرض. النسل. البركة</a:t>
            </a:r>
            <a:endParaRPr lang="en-US" sz="900" b="1" dirty="0">
              <a:solidFill>
                <a:srgbClr val="000000"/>
              </a:solidFill>
              <a:latin typeface="Helvetica" charset="0"/>
              <a:ea typeface="ＭＳ Ｐゴシック" charset="0"/>
              <a:cs typeface="Accordance" panose="00000400000000000000" pitchFamily="2" charset="-79"/>
            </a:endParaRPr>
          </a:p>
        </p:txBody>
      </p:sp>
      <p:sp>
        <p:nvSpPr>
          <p:cNvPr id="74765" name="Rectangle 11"/>
          <p:cNvSpPr>
            <a:spLocks noChangeArrowheads="1"/>
          </p:cNvSpPr>
          <p:nvPr/>
        </p:nvSpPr>
        <p:spPr bwMode="auto">
          <a:xfrm>
            <a:off x="8175625" y="3654425"/>
            <a:ext cx="447237"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9"/>
                <a:ea typeface="Accordance" panose="00000400000000000000" pitchFamily="2" charset="-79"/>
                <a:cs typeface="Accordance" panose="00000400000000000000" pitchFamily="2" charset="-79"/>
              </a:rPr>
              <a:t>الدعوة</a:t>
            </a:r>
            <a:endParaRPr lang="en-US" sz="900" b="1" dirty="0">
              <a:solidFill>
                <a:srgbClr val="000000"/>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74766" name="Rectangle 12"/>
          <p:cNvSpPr>
            <a:spLocks noChangeArrowheads="1"/>
          </p:cNvSpPr>
          <p:nvPr/>
        </p:nvSpPr>
        <p:spPr bwMode="auto">
          <a:xfrm>
            <a:off x="8004175" y="3432175"/>
            <a:ext cx="46166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9"/>
                <a:ea typeface="Accordance" panose="00000400000000000000" pitchFamily="2" charset="-79"/>
                <a:cs typeface="Accordance" panose="00000400000000000000" pitchFamily="2" charset="-79"/>
              </a:rPr>
              <a:t>إبراهيم</a:t>
            </a:r>
            <a:endParaRPr lang="en-US" sz="900" b="1" dirty="0">
              <a:solidFill>
                <a:srgbClr val="000000"/>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746509" name="Line 13"/>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6510" name="Line 14"/>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6511" name="Line 15"/>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770" name="Rectangle 23"/>
          <p:cNvSpPr>
            <a:spLocks noChangeArrowheads="1"/>
          </p:cNvSpPr>
          <p:nvPr/>
        </p:nvSpPr>
        <p:spPr bwMode="auto">
          <a:xfrm>
            <a:off x="8107363" y="4033838"/>
            <a:ext cx="1203364"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defTabSz="914400" eaLnBrk="0" fontAlgn="base" hangingPunct="0">
              <a:spcBef>
                <a:spcPct val="0"/>
              </a:spcBef>
              <a:spcAft>
                <a:spcPct val="0"/>
              </a:spcAft>
            </a:pPr>
            <a:r>
              <a:rPr lang="ar-JO" sz="1000" b="1" dirty="0">
                <a:solidFill>
                  <a:srgbClr val="000000"/>
                </a:solidFill>
                <a:latin typeface="Accordance" panose="00000400000000000000" pitchFamily="2" charset="-79"/>
                <a:ea typeface="Accordance" panose="00000400000000000000" pitchFamily="2" charset="-79"/>
                <a:cs typeface="Accordance" panose="00000400000000000000" pitchFamily="2" charset="-79"/>
              </a:rPr>
              <a:t>إسماعيل- إسحاق</a:t>
            </a:r>
            <a:endParaRPr lang="en-US" sz="1000" b="1" dirty="0">
              <a:solidFill>
                <a:srgbClr val="000000"/>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746520" name="Rectangle 24"/>
          <p:cNvSpPr>
            <a:spLocks noChangeArrowheads="1"/>
          </p:cNvSpPr>
          <p:nvPr/>
        </p:nvSpPr>
        <p:spPr bwMode="auto">
          <a:xfrm>
            <a:off x="5451475" y="2081213"/>
            <a:ext cx="379413" cy="644525"/>
          </a:xfrm>
          <a:prstGeom prst="rect">
            <a:avLst/>
          </a:prstGeom>
          <a:noFill/>
          <a:ln w="38100">
            <a:solidFill>
              <a:srgbClr val="FF0000"/>
            </a:solidFill>
            <a:miter lim="800000"/>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6521" name="Text Box 25"/>
          <p:cNvSpPr txBox="1">
            <a:spLocks noChangeArrowheads="1"/>
          </p:cNvSpPr>
          <p:nvPr/>
        </p:nvSpPr>
        <p:spPr bwMode="auto">
          <a:xfrm>
            <a:off x="2108200" y="465138"/>
            <a:ext cx="5948363" cy="519112"/>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rtl="1" eaLnBrk="0" fontAlgn="base" hangingPunct="0">
              <a:spcBef>
                <a:spcPct val="50000"/>
              </a:spcBef>
              <a:spcAft>
                <a:spcPct val="0"/>
              </a:spcAft>
              <a:defRPr/>
            </a:pPr>
            <a:r>
              <a:rPr lang="ar-JO" b="1" dirty="0">
                <a:solidFill>
                  <a:srgbClr val="FFFF00"/>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rPr>
              <a:t>قارن الجغرافيا ...</a:t>
            </a:r>
          </a:p>
        </p:txBody>
      </p:sp>
      <p:sp>
        <p:nvSpPr>
          <p:cNvPr id="746522" name="Rectangle 2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34</a:t>
            </a:r>
          </a:p>
        </p:txBody>
      </p:sp>
      <p:sp>
        <p:nvSpPr>
          <p:cNvPr id="74774" name="Text Box 27"/>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27" name="Text Box 34"/>
          <p:cNvSpPr txBox="1">
            <a:spLocks noChangeArrowheads="1"/>
          </p:cNvSpPr>
          <p:nvPr/>
        </p:nvSpPr>
        <p:spPr bwMode="auto">
          <a:xfrm>
            <a:off x="871536" y="4151148"/>
            <a:ext cx="3352382" cy="584776"/>
          </a:xfrm>
          <a:prstGeom prst="rect">
            <a:avLst/>
          </a:prstGeom>
          <a:solidFill>
            <a:srgbClr val="800000"/>
          </a:solidFill>
          <a:ln>
            <a:noFill/>
          </a:ln>
          <a:effectLst/>
        </p:spPr>
        <p:txBody>
          <a:bodyPr wrap="square">
            <a:spAutoFit/>
            <a:flatTx/>
          </a:bodyPr>
          <a:lstStyle/>
          <a:p>
            <a:pPr marL="0" marR="0" lvl="0" indent="0" defTabSz="914400" rtl="1" eaLnBrk="1" fontAlgn="auto" latinLnBrk="0" hangingPunct="1">
              <a:lnSpc>
                <a:spcPct val="100000"/>
              </a:lnSpc>
              <a:spcBef>
                <a:spcPct val="50000"/>
              </a:spcBef>
              <a:spcAft>
                <a:spcPts val="0"/>
              </a:spcAft>
              <a:buClrTx/>
              <a:buSzTx/>
              <a:buFontTx/>
              <a:buNone/>
              <a:tabLst/>
              <a:defRPr/>
            </a:pPr>
            <a:r>
              <a:rPr kumimoji="0" lang="ar-JO" altLang="ja-JP" sz="3200" b="1" i="0" u="none" strike="noStrike" kern="0" cap="none" spc="0" normalizeH="0" baseline="0" noProof="0" dirty="0">
                <a:ln>
                  <a:noFill/>
                </a:ln>
                <a:uLnTx/>
                <a:uFillTx/>
                <a:latin typeface="Accordance" panose="00000400000000000000" pitchFamily="2" charset="-79"/>
                <a:ea typeface="Accordance" panose="00000400000000000000" pitchFamily="2" charset="-79"/>
                <a:cs typeface="Accordance" panose="00000400000000000000" pitchFamily="2" charset="-79"/>
              </a:rPr>
              <a:t>العالم العربي</a:t>
            </a:r>
          </a:p>
        </p:txBody>
      </p:sp>
      <p:sp>
        <p:nvSpPr>
          <p:cNvPr id="30" name="Text Box 30"/>
          <p:cNvSpPr txBox="1">
            <a:spLocks noChangeArrowheads="1"/>
          </p:cNvSpPr>
          <p:nvPr/>
        </p:nvSpPr>
        <p:spPr bwMode="auto">
          <a:xfrm>
            <a:off x="966536" y="1123867"/>
            <a:ext cx="7305927" cy="440237"/>
          </a:xfrm>
          <a:prstGeom prst="rect">
            <a:avLst/>
          </a:prstGeom>
          <a:solidFill>
            <a:schemeClr val="bg2"/>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wrap="none" anchor="ctr"/>
          <a:lstStyle>
            <a:defPPr>
              <a:defRPr lang="en-US"/>
            </a:defPPr>
            <a:lvl1pPr>
              <a:lnSpc>
                <a:spcPct val="80000"/>
              </a:lnSpc>
              <a:spcBef>
                <a:spcPct val="50000"/>
              </a:spcBef>
              <a:defRPr sz="2400">
                <a:effectLst/>
                <a:latin typeface="宋体" charset="0"/>
                <a:ea typeface="宋体" charset="0"/>
                <a:cs typeface="宋体" charset="0"/>
              </a:defRPr>
            </a:lvl1pPr>
          </a:lstStyle>
          <a:p>
            <a:pPr algn="ctr" rtl="1"/>
            <a:r>
              <a:rPr lang="ar-JO" altLang="zh-CN" sz="2800" b="1" dirty="0">
                <a:solidFill>
                  <a:srgbClr val="00FF00"/>
                </a:solidFill>
                <a:latin typeface="Accordance" panose="00000400000000000000" pitchFamily="2" charset="-79"/>
                <a:ea typeface="Accordance" panose="00000400000000000000" pitchFamily="2" charset="-79"/>
                <a:cs typeface="Accordance" panose="00000400000000000000" pitchFamily="2" charset="-79"/>
              </a:rPr>
              <a:t>إسرائيل و ...</a:t>
            </a:r>
          </a:p>
        </p:txBody>
      </p:sp>
    </p:spTree>
    <p:extLst>
      <p:ext uri="{BB962C8B-B14F-4D97-AF65-F5344CB8AC3E}">
        <p14:creationId xmlns:p14="http://schemas.microsoft.com/office/powerpoint/2010/main" val="32226475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746520"/>
                                        </p:tgtEl>
                                        <p:attrNameLst>
                                          <p:attrName>style.visibility</p:attrName>
                                        </p:attrNameLst>
                                      </p:cBhvr>
                                      <p:to>
                                        <p:strVal val="visible"/>
                                      </p:to>
                                    </p:set>
                                    <p:anim calcmode="lin" valueType="num">
                                      <p:cBhvr>
                                        <p:cTn id="7" dur="500" fill="hold"/>
                                        <p:tgtEl>
                                          <p:spTgt spid="746520"/>
                                        </p:tgtEl>
                                        <p:attrNameLst>
                                          <p:attrName>ppt_w</p:attrName>
                                        </p:attrNameLst>
                                      </p:cBhvr>
                                      <p:tavLst>
                                        <p:tav tm="0">
                                          <p:val>
                                            <p:strVal val="(6*min(max(#ppt_w*#ppt_h,.3),1)-7.4)/-.7*#ppt_w"/>
                                          </p:val>
                                        </p:tav>
                                        <p:tav tm="100000">
                                          <p:val>
                                            <p:strVal val="#ppt_w"/>
                                          </p:val>
                                        </p:tav>
                                      </p:tavLst>
                                    </p:anim>
                                    <p:anim calcmode="lin" valueType="num">
                                      <p:cBhvr>
                                        <p:cTn id="8" dur="500" fill="hold"/>
                                        <p:tgtEl>
                                          <p:spTgt spid="746520"/>
                                        </p:tgtEl>
                                        <p:attrNameLst>
                                          <p:attrName>ppt_h</p:attrName>
                                        </p:attrNameLst>
                                      </p:cBhvr>
                                      <p:tavLst>
                                        <p:tav tm="0">
                                          <p:val>
                                            <p:strVal val="(6*min(max(#ppt_w*#ppt_h,.3),1)-7.4)/-.7*#ppt_h"/>
                                          </p:val>
                                        </p:tav>
                                        <p:tav tm="100000">
                                          <p:val>
                                            <p:strVal val="#ppt_h"/>
                                          </p:val>
                                        </p:tav>
                                      </p:tavLst>
                                    </p:anim>
                                    <p:anim calcmode="lin" valueType="num">
                                      <p:cBhvr>
                                        <p:cTn id="9" dur="500" fill="hold"/>
                                        <p:tgtEl>
                                          <p:spTgt spid="746520"/>
                                        </p:tgtEl>
                                        <p:attrNameLst>
                                          <p:attrName>ppt_x</p:attrName>
                                        </p:attrNameLst>
                                      </p:cBhvr>
                                      <p:tavLst>
                                        <p:tav tm="0">
                                          <p:val>
                                            <p:fltVal val="0.5"/>
                                          </p:val>
                                        </p:tav>
                                        <p:tav tm="100000">
                                          <p:val>
                                            <p:strVal val="#ppt_x"/>
                                          </p:val>
                                        </p:tav>
                                      </p:tavLst>
                                    </p:anim>
                                    <p:anim calcmode="lin" valueType="num">
                                      <p:cBhvr>
                                        <p:cTn id="10" dur="500" fill="hold"/>
                                        <p:tgtEl>
                                          <p:spTgt spid="746520"/>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652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1" name="Group 35"/>
          <p:cNvGrpSpPr>
            <a:grpSpLocks/>
          </p:cNvGrpSpPr>
          <p:nvPr/>
        </p:nvGrpSpPr>
        <p:grpSpPr bwMode="auto">
          <a:xfrm>
            <a:off x="496888" y="7938"/>
            <a:ext cx="898525" cy="1720850"/>
            <a:chOff x="313" y="5"/>
            <a:chExt cx="566" cy="1084"/>
          </a:xfrm>
        </p:grpSpPr>
        <p:sp>
          <p:nvSpPr>
            <p:cNvPr id="745508" name="Rectangle 36"/>
            <p:cNvSpPr>
              <a:spLocks noChangeArrowheads="1"/>
            </p:cNvSpPr>
            <p:nvPr/>
          </p:nvSpPr>
          <p:spPr bwMode="auto">
            <a:xfrm>
              <a:off x="313" y="5"/>
              <a:ext cx="566" cy="10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dirty="0">
                  <a:solidFill>
                    <a:srgbClr val="FFFF00"/>
                  </a:solidFill>
                  <a:latin typeface="Times" charset="0"/>
                  <a:ea typeface="ＭＳ Ｐゴシック" charset="0"/>
                  <a:cs typeface="ＭＳ Ｐゴシック" charset="0"/>
                </a:rPr>
                <a:t>٧</a:t>
              </a:r>
              <a:endParaRPr lang="en-US" sz="2800" dirty="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45509" name="Line 37"/>
            <p:cNvSpPr>
              <a:spLocks noChangeShapeType="1"/>
            </p:cNvSpPr>
            <p:nvPr/>
          </p:nvSpPr>
          <p:spPr bwMode="auto">
            <a:xfrm flipV="1">
              <a:off x="500" y="642"/>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45474"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endParaRPr lang="en-US" sz="1200" b="1">
              <a:solidFill>
                <a:srgbClr val="FFFFFF"/>
              </a:solidFill>
              <a:latin typeface="Comic Sans MS" pitchFamily="-107" charset="0"/>
              <a:ea typeface="ＭＳ Ｐゴシック" charset="0"/>
              <a:cs typeface="ＭＳ Ｐゴシック" charset="0"/>
            </a:endParaRPr>
          </a:p>
        </p:txBody>
      </p:sp>
      <p:sp>
        <p:nvSpPr>
          <p:cNvPr id="76803" name="Text Box 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grpSp>
        <p:nvGrpSpPr>
          <p:cNvPr id="76804" name="Group 9"/>
          <p:cNvGrpSpPr>
            <a:grpSpLocks/>
          </p:cNvGrpSpPr>
          <p:nvPr/>
        </p:nvGrpSpPr>
        <p:grpSpPr bwMode="auto">
          <a:xfrm>
            <a:off x="617538" y="1089025"/>
            <a:ext cx="7835900" cy="4670425"/>
            <a:chOff x="468" y="819"/>
            <a:chExt cx="4580" cy="2381"/>
          </a:xfrm>
        </p:grpSpPr>
        <p:pic>
          <p:nvPicPr>
            <p:cNvPr id="745482" name="Picture 1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8" y="819"/>
              <a:ext cx="4580" cy="2381"/>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45483" name="Freeform 11"/>
            <p:cNvSpPr>
              <a:spLocks/>
            </p:cNvSpPr>
            <p:nvPr/>
          </p:nvSpPr>
          <p:spPr bwMode="auto">
            <a:xfrm>
              <a:off x="2132" y="1717"/>
              <a:ext cx="35" cy="87"/>
            </a:xfrm>
            <a:custGeom>
              <a:avLst/>
              <a:gdLst/>
              <a:ahLst/>
              <a:cxnLst>
                <a:cxn ang="0">
                  <a:pos x="36" y="207"/>
                </a:cxn>
                <a:cxn ang="0">
                  <a:pos x="40" y="195"/>
                </a:cxn>
                <a:cxn ang="0">
                  <a:pos x="44" y="151"/>
                </a:cxn>
                <a:cxn ang="0">
                  <a:pos x="56" y="127"/>
                </a:cxn>
                <a:cxn ang="0">
                  <a:pos x="56" y="43"/>
                </a:cxn>
                <a:cxn ang="0">
                  <a:pos x="72" y="19"/>
                </a:cxn>
                <a:cxn ang="0">
                  <a:pos x="44" y="11"/>
                </a:cxn>
                <a:cxn ang="0">
                  <a:pos x="32" y="35"/>
                </a:cxn>
                <a:cxn ang="0">
                  <a:pos x="24" y="79"/>
                </a:cxn>
                <a:cxn ang="0">
                  <a:pos x="8" y="103"/>
                </a:cxn>
                <a:cxn ang="0">
                  <a:pos x="0" y="127"/>
                </a:cxn>
                <a:cxn ang="0">
                  <a:pos x="4" y="139"/>
                </a:cxn>
                <a:cxn ang="0">
                  <a:pos x="16" y="147"/>
                </a:cxn>
                <a:cxn ang="0">
                  <a:pos x="28" y="183"/>
                </a:cxn>
                <a:cxn ang="0">
                  <a:pos x="36" y="207"/>
                </a:cxn>
              </a:cxnLst>
              <a:rect l="0" t="0" r="r" b="b"/>
              <a:pathLst>
                <a:path w="72" h="215">
                  <a:moveTo>
                    <a:pt x="36" y="207"/>
                  </a:moveTo>
                  <a:cubicBezTo>
                    <a:pt x="37" y="203"/>
                    <a:pt x="39" y="199"/>
                    <a:pt x="40" y="195"/>
                  </a:cubicBezTo>
                  <a:cubicBezTo>
                    <a:pt x="42" y="180"/>
                    <a:pt x="40" y="165"/>
                    <a:pt x="44" y="151"/>
                  </a:cubicBezTo>
                  <a:cubicBezTo>
                    <a:pt x="45" y="142"/>
                    <a:pt x="53" y="135"/>
                    <a:pt x="56" y="127"/>
                  </a:cubicBezTo>
                  <a:cubicBezTo>
                    <a:pt x="45" y="95"/>
                    <a:pt x="44" y="97"/>
                    <a:pt x="56" y="43"/>
                  </a:cubicBezTo>
                  <a:cubicBezTo>
                    <a:pt x="57" y="33"/>
                    <a:pt x="72" y="19"/>
                    <a:pt x="72" y="19"/>
                  </a:cubicBezTo>
                  <a:cubicBezTo>
                    <a:pt x="65" y="0"/>
                    <a:pt x="59" y="0"/>
                    <a:pt x="44" y="11"/>
                  </a:cubicBezTo>
                  <a:cubicBezTo>
                    <a:pt x="41" y="19"/>
                    <a:pt x="34" y="26"/>
                    <a:pt x="32" y="35"/>
                  </a:cubicBezTo>
                  <a:cubicBezTo>
                    <a:pt x="29" y="45"/>
                    <a:pt x="30" y="66"/>
                    <a:pt x="24" y="79"/>
                  </a:cubicBezTo>
                  <a:cubicBezTo>
                    <a:pt x="19" y="87"/>
                    <a:pt x="11" y="93"/>
                    <a:pt x="8" y="103"/>
                  </a:cubicBezTo>
                  <a:cubicBezTo>
                    <a:pt x="5" y="111"/>
                    <a:pt x="0" y="127"/>
                    <a:pt x="0" y="127"/>
                  </a:cubicBezTo>
                  <a:cubicBezTo>
                    <a:pt x="1" y="131"/>
                    <a:pt x="1" y="135"/>
                    <a:pt x="4" y="139"/>
                  </a:cubicBezTo>
                  <a:cubicBezTo>
                    <a:pt x="7" y="142"/>
                    <a:pt x="13" y="142"/>
                    <a:pt x="16" y="147"/>
                  </a:cubicBezTo>
                  <a:cubicBezTo>
                    <a:pt x="22" y="157"/>
                    <a:pt x="24" y="170"/>
                    <a:pt x="28" y="183"/>
                  </a:cubicBezTo>
                  <a:cubicBezTo>
                    <a:pt x="30" y="191"/>
                    <a:pt x="36" y="215"/>
                    <a:pt x="36" y="207"/>
                  </a:cubicBezTo>
                  <a:close/>
                </a:path>
              </a:pathLst>
            </a:custGeom>
            <a:solidFill>
              <a:srgbClr val="FF0000"/>
            </a:solidFill>
            <a:ln w="9525" cap="flat" cmpd="sng">
              <a:solidFill>
                <a:srgbClr val="000000"/>
              </a:solidFill>
              <a:prstDash val="solid"/>
              <a:round/>
              <a:headEnd/>
              <a:tailEnd/>
            </a:ln>
            <a:effectLst>
              <a:outerShdw blurRad="63500" dist="35921" dir="2700000" algn="ctr" rotWithShape="0">
                <a:srgbClr val="868686"/>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45484" name="Freeform 12"/>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5485" name="AutoShape 13"/>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5486" name="Rectangle 14"/>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5487" name="AutoShape 15"/>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5488" name="Line 16"/>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5489" name="Line 17"/>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5490" name="Rectangle 18"/>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12" name="Rectangle 19"/>
          <p:cNvSpPr>
            <a:spLocks noChangeArrowheads="1"/>
          </p:cNvSpPr>
          <p:nvPr/>
        </p:nvSpPr>
        <p:spPr bwMode="auto">
          <a:xfrm>
            <a:off x="8004176" y="3832225"/>
            <a:ext cx="1315886"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defTabSz="914400" eaLnBrk="0" fontAlgn="base" hangingPunct="0">
              <a:spcBef>
                <a:spcPct val="0"/>
              </a:spcBef>
              <a:spcAft>
                <a:spcPct val="0"/>
              </a:spcAft>
            </a:pPr>
            <a:r>
              <a:rPr lang="ar-JO" sz="1000" b="1" dirty="0">
                <a:solidFill>
                  <a:srgbClr val="000000"/>
                </a:solidFill>
                <a:latin typeface="Accordance" panose="00000400000000000000" pitchFamily="2" charset="-79"/>
                <a:ea typeface="Accordance" panose="00000400000000000000" pitchFamily="2" charset="-79"/>
                <a:cs typeface="Accordance" panose="00000400000000000000" pitchFamily="2" charset="-79"/>
              </a:rPr>
              <a:t>الأرض. النسل. البركة</a:t>
            </a:r>
            <a:endParaRPr lang="en-US" sz="1000" b="1" dirty="0">
              <a:solidFill>
                <a:srgbClr val="000000"/>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76813" name="Rectangle 20"/>
          <p:cNvSpPr>
            <a:spLocks noChangeArrowheads="1"/>
          </p:cNvSpPr>
          <p:nvPr/>
        </p:nvSpPr>
        <p:spPr bwMode="auto">
          <a:xfrm>
            <a:off x="8175625" y="3654425"/>
            <a:ext cx="447237"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r" defTabSz="914400" rtl="1" eaLnBrk="0" fontAlgn="base" hangingPunct="0">
              <a:spcBef>
                <a:spcPct val="0"/>
              </a:spcBef>
              <a:spcAft>
                <a:spcPct val="0"/>
              </a:spcAft>
            </a:pPr>
            <a:r>
              <a:rPr lang="ar-JO" sz="900" b="1" dirty="0">
                <a:solidFill>
                  <a:srgbClr val="000000"/>
                </a:solidFill>
                <a:latin typeface="Accordance" panose="00000400000000000000" pitchFamily="2" charset="-79"/>
                <a:ea typeface="Accordance" panose="00000400000000000000" pitchFamily="2" charset="-79"/>
                <a:cs typeface="Accordance" panose="00000400000000000000" pitchFamily="2" charset="-79"/>
              </a:rPr>
              <a:t>الدعوة</a:t>
            </a:r>
            <a:endParaRPr lang="en-US" sz="900" b="1" dirty="0">
              <a:solidFill>
                <a:srgbClr val="000000"/>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76814" name="Rectangle 21"/>
          <p:cNvSpPr>
            <a:spLocks noChangeArrowheads="1"/>
          </p:cNvSpPr>
          <p:nvPr/>
        </p:nvSpPr>
        <p:spPr bwMode="auto">
          <a:xfrm>
            <a:off x="8004175" y="3432175"/>
            <a:ext cx="46166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9"/>
                <a:ea typeface="Accordance" panose="00000400000000000000" pitchFamily="2" charset="-79"/>
                <a:cs typeface="Accordance" panose="00000400000000000000" pitchFamily="2" charset="-79"/>
              </a:rPr>
              <a:t>إبراهيم</a:t>
            </a:r>
            <a:endParaRPr lang="en-US" sz="900" b="1" dirty="0">
              <a:solidFill>
                <a:srgbClr val="000000"/>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745494" name="Line 22"/>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5495" name="Line 23"/>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5496" name="Line 24"/>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18" name="Rectangle 26"/>
          <p:cNvSpPr>
            <a:spLocks noChangeArrowheads="1"/>
          </p:cNvSpPr>
          <p:nvPr/>
        </p:nvSpPr>
        <p:spPr bwMode="auto">
          <a:xfrm>
            <a:off x="8053388" y="3997657"/>
            <a:ext cx="1218867"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defTabSz="914400" eaLnBrk="0" fontAlgn="base" hangingPunct="0">
              <a:spcBef>
                <a:spcPct val="0"/>
              </a:spcBef>
              <a:spcAft>
                <a:spcPct val="0"/>
              </a:spcAft>
            </a:pPr>
            <a:r>
              <a:rPr lang="ar-JO" sz="1000" b="1" dirty="0">
                <a:solidFill>
                  <a:srgbClr val="000000"/>
                </a:solidFill>
                <a:latin typeface="Accordance" panose="00000400000000000000" pitchFamily="2" charset="-79"/>
                <a:ea typeface="Accordance" panose="00000400000000000000" pitchFamily="2" charset="-79"/>
                <a:cs typeface="Accordance" panose="00000400000000000000" pitchFamily="2" charset="-79"/>
              </a:rPr>
              <a:t>إسماعيل- إسحق</a:t>
            </a:r>
            <a:endParaRPr lang="en-US" sz="1000" b="1" dirty="0">
              <a:solidFill>
                <a:srgbClr val="000000"/>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745501" name="Freeform 29"/>
          <p:cNvSpPr>
            <a:spLocks/>
          </p:cNvSpPr>
          <p:nvPr/>
        </p:nvSpPr>
        <p:spPr bwMode="auto">
          <a:xfrm>
            <a:off x="723900" y="1263650"/>
            <a:ext cx="7707313" cy="4456113"/>
          </a:xfrm>
          <a:custGeom>
            <a:avLst/>
            <a:gdLst/>
            <a:ahLst/>
            <a:cxnLst>
              <a:cxn ang="0">
                <a:pos x="1280" y="1044"/>
              </a:cxn>
              <a:cxn ang="0">
                <a:pos x="1152" y="1100"/>
              </a:cxn>
              <a:cxn ang="0">
                <a:pos x="928" y="932"/>
              </a:cxn>
              <a:cxn ang="0">
                <a:pos x="288" y="1036"/>
              </a:cxn>
              <a:cxn ang="0">
                <a:pos x="56" y="1420"/>
              </a:cxn>
              <a:cxn ang="0">
                <a:pos x="48" y="1732"/>
              </a:cxn>
              <a:cxn ang="0">
                <a:pos x="208" y="2068"/>
              </a:cxn>
              <a:cxn ang="0">
                <a:pos x="344" y="2108"/>
              </a:cxn>
              <a:cxn ang="0">
                <a:pos x="624" y="2124"/>
              </a:cxn>
              <a:cxn ang="0">
                <a:pos x="840" y="2076"/>
              </a:cxn>
              <a:cxn ang="0">
                <a:pos x="1032" y="2124"/>
              </a:cxn>
              <a:cxn ang="0">
                <a:pos x="1104" y="1956"/>
              </a:cxn>
              <a:cxn ang="0">
                <a:pos x="1440" y="2068"/>
              </a:cxn>
              <a:cxn ang="0">
                <a:pos x="1488" y="2036"/>
              </a:cxn>
              <a:cxn ang="0">
                <a:pos x="1736" y="2156"/>
              </a:cxn>
              <a:cxn ang="0">
                <a:pos x="1744" y="2492"/>
              </a:cxn>
              <a:cxn ang="0">
                <a:pos x="1800" y="2740"/>
              </a:cxn>
              <a:cxn ang="0">
                <a:pos x="1944" y="2396"/>
              </a:cxn>
              <a:cxn ang="0">
                <a:pos x="2200" y="2068"/>
              </a:cxn>
              <a:cxn ang="0">
                <a:pos x="2096" y="1860"/>
              </a:cxn>
              <a:cxn ang="0">
                <a:pos x="2464" y="1620"/>
              </a:cxn>
              <a:cxn ang="0">
                <a:pos x="2504" y="1460"/>
              </a:cxn>
              <a:cxn ang="0">
                <a:pos x="2624" y="1396"/>
              </a:cxn>
              <a:cxn ang="0">
                <a:pos x="2984" y="1540"/>
              </a:cxn>
              <a:cxn ang="0">
                <a:pos x="2960" y="1876"/>
              </a:cxn>
              <a:cxn ang="0">
                <a:pos x="3040" y="2244"/>
              </a:cxn>
              <a:cxn ang="0">
                <a:pos x="3336" y="2012"/>
              </a:cxn>
              <a:cxn ang="0">
                <a:pos x="3256" y="1748"/>
              </a:cxn>
              <a:cxn ang="0">
                <a:pos x="3456" y="1556"/>
              </a:cxn>
              <a:cxn ang="0">
                <a:pos x="3608" y="1876"/>
              </a:cxn>
              <a:cxn ang="0">
                <a:pos x="3752" y="2212"/>
              </a:cxn>
              <a:cxn ang="0">
                <a:pos x="4048" y="2660"/>
              </a:cxn>
              <a:cxn ang="0">
                <a:pos x="4696" y="2732"/>
              </a:cxn>
              <a:cxn ang="0">
                <a:pos x="4800" y="2492"/>
              </a:cxn>
              <a:cxn ang="0">
                <a:pos x="4472" y="2284"/>
              </a:cxn>
              <a:cxn ang="0">
                <a:pos x="4280" y="2180"/>
              </a:cxn>
              <a:cxn ang="0">
                <a:pos x="4072" y="2204"/>
              </a:cxn>
              <a:cxn ang="0">
                <a:pos x="3912" y="2060"/>
              </a:cxn>
              <a:cxn ang="0">
                <a:pos x="3792" y="1644"/>
              </a:cxn>
              <a:cxn ang="0">
                <a:pos x="3376" y="1284"/>
              </a:cxn>
              <a:cxn ang="0">
                <a:pos x="3000" y="1276"/>
              </a:cxn>
              <a:cxn ang="0">
                <a:pos x="3176" y="1068"/>
              </a:cxn>
              <a:cxn ang="0">
                <a:pos x="3680" y="852"/>
              </a:cxn>
              <a:cxn ang="0">
                <a:pos x="3736" y="660"/>
              </a:cxn>
              <a:cxn ang="0">
                <a:pos x="3576" y="508"/>
              </a:cxn>
              <a:cxn ang="0">
                <a:pos x="3384" y="308"/>
              </a:cxn>
              <a:cxn ang="0">
                <a:pos x="2880" y="28"/>
              </a:cxn>
              <a:cxn ang="0">
                <a:pos x="2552" y="220"/>
              </a:cxn>
              <a:cxn ang="0">
                <a:pos x="2136" y="348"/>
              </a:cxn>
              <a:cxn ang="0">
                <a:pos x="2120" y="564"/>
              </a:cxn>
              <a:cxn ang="0">
                <a:pos x="2008" y="636"/>
              </a:cxn>
              <a:cxn ang="0">
                <a:pos x="1816" y="692"/>
              </a:cxn>
              <a:cxn ang="0">
                <a:pos x="1416" y="660"/>
              </a:cxn>
              <a:cxn ang="0">
                <a:pos x="1712" y="1004"/>
              </a:cxn>
            </a:cxnLst>
            <a:rect l="0" t="0" r="r" b="b"/>
            <a:pathLst>
              <a:path w="4855" h="2807">
                <a:moveTo>
                  <a:pt x="1664" y="1092"/>
                </a:moveTo>
                <a:cubicBezTo>
                  <a:pt x="1650" y="1094"/>
                  <a:pt x="1637" y="1096"/>
                  <a:pt x="1624" y="1100"/>
                </a:cubicBezTo>
                <a:cubicBezTo>
                  <a:pt x="1607" y="1104"/>
                  <a:pt x="1576" y="1116"/>
                  <a:pt x="1576" y="1116"/>
                </a:cubicBezTo>
                <a:cubicBezTo>
                  <a:pt x="1487" y="1110"/>
                  <a:pt x="1433" y="1095"/>
                  <a:pt x="1352" y="1084"/>
                </a:cubicBezTo>
                <a:cubicBezTo>
                  <a:pt x="1327" y="1067"/>
                  <a:pt x="1304" y="1060"/>
                  <a:pt x="1280" y="1044"/>
                </a:cubicBezTo>
                <a:cubicBezTo>
                  <a:pt x="1266" y="1046"/>
                  <a:pt x="1249" y="1042"/>
                  <a:pt x="1240" y="1052"/>
                </a:cubicBezTo>
                <a:cubicBezTo>
                  <a:pt x="1222" y="1069"/>
                  <a:pt x="1237" y="1109"/>
                  <a:pt x="1216" y="1124"/>
                </a:cubicBezTo>
                <a:cubicBezTo>
                  <a:pt x="1208" y="1129"/>
                  <a:pt x="1200" y="1134"/>
                  <a:pt x="1192" y="1140"/>
                </a:cubicBezTo>
                <a:cubicBezTo>
                  <a:pt x="1184" y="1134"/>
                  <a:pt x="1174" y="1130"/>
                  <a:pt x="1168" y="1124"/>
                </a:cubicBezTo>
                <a:cubicBezTo>
                  <a:pt x="1161" y="1117"/>
                  <a:pt x="1159" y="1106"/>
                  <a:pt x="1152" y="1100"/>
                </a:cubicBezTo>
                <a:cubicBezTo>
                  <a:pt x="1141" y="1091"/>
                  <a:pt x="1080" y="1084"/>
                  <a:pt x="1080" y="1084"/>
                </a:cubicBezTo>
                <a:cubicBezTo>
                  <a:pt x="1051" y="1040"/>
                  <a:pt x="1078" y="1068"/>
                  <a:pt x="1008" y="1052"/>
                </a:cubicBezTo>
                <a:cubicBezTo>
                  <a:pt x="991" y="1048"/>
                  <a:pt x="976" y="1041"/>
                  <a:pt x="960" y="1036"/>
                </a:cubicBezTo>
                <a:cubicBezTo>
                  <a:pt x="952" y="1033"/>
                  <a:pt x="936" y="1028"/>
                  <a:pt x="936" y="1028"/>
                </a:cubicBezTo>
                <a:cubicBezTo>
                  <a:pt x="961" y="950"/>
                  <a:pt x="951" y="1001"/>
                  <a:pt x="928" y="932"/>
                </a:cubicBezTo>
                <a:cubicBezTo>
                  <a:pt x="947" y="874"/>
                  <a:pt x="913" y="883"/>
                  <a:pt x="864" y="876"/>
                </a:cubicBezTo>
                <a:cubicBezTo>
                  <a:pt x="505" y="887"/>
                  <a:pt x="709" y="872"/>
                  <a:pt x="536" y="916"/>
                </a:cubicBezTo>
                <a:cubicBezTo>
                  <a:pt x="516" y="928"/>
                  <a:pt x="502" y="951"/>
                  <a:pt x="480" y="956"/>
                </a:cubicBezTo>
                <a:cubicBezTo>
                  <a:pt x="452" y="961"/>
                  <a:pt x="403" y="941"/>
                  <a:pt x="376" y="932"/>
                </a:cubicBezTo>
                <a:cubicBezTo>
                  <a:pt x="359" y="982"/>
                  <a:pt x="341" y="1018"/>
                  <a:pt x="288" y="1036"/>
                </a:cubicBezTo>
                <a:cubicBezTo>
                  <a:pt x="272" y="1081"/>
                  <a:pt x="274" y="1127"/>
                  <a:pt x="232" y="1156"/>
                </a:cubicBezTo>
                <a:cubicBezTo>
                  <a:pt x="226" y="1173"/>
                  <a:pt x="217" y="1212"/>
                  <a:pt x="200" y="1228"/>
                </a:cubicBezTo>
                <a:cubicBezTo>
                  <a:pt x="185" y="1240"/>
                  <a:pt x="152" y="1260"/>
                  <a:pt x="152" y="1260"/>
                </a:cubicBezTo>
                <a:cubicBezTo>
                  <a:pt x="125" y="1299"/>
                  <a:pt x="135" y="1321"/>
                  <a:pt x="96" y="1348"/>
                </a:cubicBezTo>
                <a:cubicBezTo>
                  <a:pt x="87" y="1374"/>
                  <a:pt x="64" y="1393"/>
                  <a:pt x="56" y="1420"/>
                </a:cubicBezTo>
                <a:cubicBezTo>
                  <a:pt x="50" y="1436"/>
                  <a:pt x="49" y="1453"/>
                  <a:pt x="40" y="1468"/>
                </a:cubicBezTo>
                <a:cubicBezTo>
                  <a:pt x="3" y="1523"/>
                  <a:pt x="14" y="1497"/>
                  <a:pt x="0" y="1540"/>
                </a:cubicBezTo>
                <a:cubicBezTo>
                  <a:pt x="49" y="1552"/>
                  <a:pt x="47" y="1565"/>
                  <a:pt x="32" y="1612"/>
                </a:cubicBezTo>
                <a:cubicBezTo>
                  <a:pt x="50" y="1668"/>
                  <a:pt x="53" y="1644"/>
                  <a:pt x="40" y="1684"/>
                </a:cubicBezTo>
                <a:cubicBezTo>
                  <a:pt x="42" y="1700"/>
                  <a:pt x="49" y="1715"/>
                  <a:pt x="48" y="1732"/>
                </a:cubicBezTo>
                <a:cubicBezTo>
                  <a:pt x="46" y="1748"/>
                  <a:pt x="32" y="1780"/>
                  <a:pt x="32" y="1780"/>
                </a:cubicBezTo>
                <a:cubicBezTo>
                  <a:pt x="24" y="1829"/>
                  <a:pt x="11" y="1862"/>
                  <a:pt x="56" y="1892"/>
                </a:cubicBezTo>
                <a:cubicBezTo>
                  <a:pt x="82" y="1932"/>
                  <a:pt x="84" y="1950"/>
                  <a:pt x="128" y="1980"/>
                </a:cubicBezTo>
                <a:cubicBezTo>
                  <a:pt x="138" y="2011"/>
                  <a:pt x="152" y="2028"/>
                  <a:pt x="176" y="2052"/>
                </a:cubicBezTo>
                <a:cubicBezTo>
                  <a:pt x="181" y="2068"/>
                  <a:pt x="181" y="2094"/>
                  <a:pt x="208" y="2068"/>
                </a:cubicBezTo>
                <a:cubicBezTo>
                  <a:pt x="213" y="2062"/>
                  <a:pt x="208" y="2048"/>
                  <a:pt x="216" y="2044"/>
                </a:cubicBezTo>
                <a:cubicBezTo>
                  <a:pt x="227" y="2036"/>
                  <a:pt x="242" y="2038"/>
                  <a:pt x="256" y="2036"/>
                </a:cubicBezTo>
                <a:cubicBezTo>
                  <a:pt x="299" y="2050"/>
                  <a:pt x="268" y="2061"/>
                  <a:pt x="312" y="2076"/>
                </a:cubicBezTo>
                <a:cubicBezTo>
                  <a:pt x="314" y="2084"/>
                  <a:pt x="314" y="2094"/>
                  <a:pt x="320" y="2100"/>
                </a:cubicBezTo>
                <a:cubicBezTo>
                  <a:pt x="325" y="2105"/>
                  <a:pt x="336" y="2103"/>
                  <a:pt x="344" y="2108"/>
                </a:cubicBezTo>
                <a:cubicBezTo>
                  <a:pt x="361" y="2119"/>
                  <a:pt x="374" y="2136"/>
                  <a:pt x="392" y="2148"/>
                </a:cubicBezTo>
                <a:cubicBezTo>
                  <a:pt x="410" y="2143"/>
                  <a:pt x="428" y="2129"/>
                  <a:pt x="448" y="2132"/>
                </a:cubicBezTo>
                <a:cubicBezTo>
                  <a:pt x="464" y="2133"/>
                  <a:pt x="480" y="2142"/>
                  <a:pt x="496" y="2148"/>
                </a:cubicBezTo>
                <a:cubicBezTo>
                  <a:pt x="504" y="2150"/>
                  <a:pt x="520" y="2156"/>
                  <a:pt x="520" y="2156"/>
                </a:cubicBezTo>
                <a:cubicBezTo>
                  <a:pt x="554" y="2144"/>
                  <a:pt x="588" y="2134"/>
                  <a:pt x="624" y="2124"/>
                </a:cubicBezTo>
                <a:cubicBezTo>
                  <a:pt x="640" y="2119"/>
                  <a:pt x="672" y="2108"/>
                  <a:pt x="672" y="2108"/>
                </a:cubicBezTo>
                <a:cubicBezTo>
                  <a:pt x="701" y="2117"/>
                  <a:pt x="730" y="2122"/>
                  <a:pt x="760" y="2132"/>
                </a:cubicBezTo>
                <a:cubicBezTo>
                  <a:pt x="768" y="2126"/>
                  <a:pt x="777" y="2123"/>
                  <a:pt x="784" y="2116"/>
                </a:cubicBezTo>
                <a:cubicBezTo>
                  <a:pt x="789" y="2109"/>
                  <a:pt x="785" y="2096"/>
                  <a:pt x="792" y="2092"/>
                </a:cubicBezTo>
                <a:cubicBezTo>
                  <a:pt x="805" y="2082"/>
                  <a:pt x="824" y="2081"/>
                  <a:pt x="840" y="2076"/>
                </a:cubicBezTo>
                <a:cubicBezTo>
                  <a:pt x="856" y="2070"/>
                  <a:pt x="888" y="2060"/>
                  <a:pt x="888" y="2060"/>
                </a:cubicBezTo>
                <a:cubicBezTo>
                  <a:pt x="918" y="2106"/>
                  <a:pt x="904" y="2067"/>
                  <a:pt x="880" y="2092"/>
                </a:cubicBezTo>
                <a:cubicBezTo>
                  <a:pt x="874" y="2097"/>
                  <a:pt x="874" y="2108"/>
                  <a:pt x="872" y="2116"/>
                </a:cubicBezTo>
                <a:cubicBezTo>
                  <a:pt x="926" y="2134"/>
                  <a:pt x="859" y="2116"/>
                  <a:pt x="944" y="2116"/>
                </a:cubicBezTo>
                <a:cubicBezTo>
                  <a:pt x="973" y="2116"/>
                  <a:pt x="1002" y="2121"/>
                  <a:pt x="1032" y="2124"/>
                </a:cubicBezTo>
                <a:cubicBezTo>
                  <a:pt x="1042" y="2121"/>
                  <a:pt x="1055" y="2122"/>
                  <a:pt x="1064" y="2116"/>
                </a:cubicBezTo>
                <a:cubicBezTo>
                  <a:pt x="1079" y="2103"/>
                  <a:pt x="1069" y="2076"/>
                  <a:pt x="1080" y="2060"/>
                </a:cubicBezTo>
                <a:cubicBezTo>
                  <a:pt x="1085" y="2052"/>
                  <a:pt x="1096" y="2049"/>
                  <a:pt x="1104" y="2044"/>
                </a:cubicBezTo>
                <a:cubicBezTo>
                  <a:pt x="1089" y="2001"/>
                  <a:pt x="1082" y="2027"/>
                  <a:pt x="1056" y="1988"/>
                </a:cubicBezTo>
                <a:cubicBezTo>
                  <a:pt x="1072" y="1977"/>
                  <a:pt x="1088" y="1945"/>
                  <a:pt x="1104" y="1956"/>
                </a:cubicBezTo>
                <a:cubicBezTo>
                  <a:pt x="1167" y="1998"/>
                  <a:pt x="1132" y="1985"/>
                  <a:pt x="1208" y="1996"/>
                </a:cubicBezTo>
                <a:cubicBezTo>
                  <a:pt x="1216" y="2001"/>
                  <a:pt x="1223" y="2008"/>
                  <a:pt x="1232" y="2012"/>
                </a:cubicBezTo>
                <a:cubicBezTo>
                  <a:pt x="1247" y="2018"/>
                  <a:pt x="1280" y="2028"/>
                  <a:pt x="1280" y="2028"/>
                </a:cubicBezTo>
                <a:cubicBezTo>
                  <a:pt x="1327" y="1996"/>
                  <a:pt x="1335" y="1983"/>
                  <a:pt x="1424" y="2020"/>
                </a:cubicBezTo>
                <a:cubicBezTo>
                  <a:pt x="1439" y="2026"/>
                  <a:pt x="1424" y="2062"/>
                  <a:pt x="1440" y="2068"/>
                </a:cubicBezTo>
                <a:cubicBezTo>
                  <a:pt x="1456" y="2073"/>
                  <a:pt x="1488" y="2084"/>
                  <a:pt x="1488" y="2084"/>
                </a:cubicBezTo>
                <a:cubicBezTo>
                  <a:pt x="1490" y="2092"/>
                  <a:pt x="1487" y="2108"/>
                  <a:pt x="1496" y="2108"/>
                </a:cubicBezTo>
                <a:cubicBezTo>
                  <a:pt x="1505" y="2108"/>
                  <a:pt x="1512" y="2093"/>
                  <a:pt x="1512" y="2084"/>
                </a:cubicBezTo>
                <a:cubicBezTo>
                  <a:pt x="1512" y="2074"/>
                  <a:pt x="1500" y="2068"/>
                  <a:pt x="1496" y="2060"/>
                </a:cubicBezTo>
                <a:cubicBezTo>
                  <a:pt x="1492" y="2052"/>
                  <a:pt x="1490" y="2044"/>
                  <a:pt x="1488" y="2036"/>
                </a:cubicBezTo>
                <a:cubicBezTo>
                  <a:pt x="1490" y="2028"/>
                  <a:pt x="1490" y="2017"/>
                  <a:pt x="1496" y="2012"/>
                </a:cubicBezTo>
                <a:cubicBezTo>
                  <a:pt x="1506" y="2001"/>
                  <a:pt x="1594" y="1985"/>
                  <a:pt x="1616" y="1980"/>
                </a:cubicBezTo>
                <a:cubicBezTo>
                  <a:pt x="1638" y="1946"/>
                  <a:pt x="1639" y="1913"/>
                  <a:pt x="1680" y="1900"/>
                </a:cubicBezTo>
                <a:cubicBezTo>
                  <a:pt x="1723" y="1914"/>
                  <a:pt x="1692" y="1925"/>
                  <a:pt x="1736" y="1940"/>
                </a:cubicBezTo>
                <a:cubicBezTo>
                  <a:pt x="1760" y="2012"/>
                  <a:pt x="1761" y="2079"/>
                  <a:pt x="1736" y="2156"/>
                </a:cubicBezTo>
                <a:cubicBezTo>
                  <a:pt x="1760" y="2192"/>
                  <a:pt x="1770" y="2234"/>
                  <a:pt x="1784" y="2276"/>
                </a:cubicBezTo>
                <a:cubicBezTo>
                  <a:pt x="1789" y="2292"/>
                  <a:pt x="1794" y="2308"/>
                  <a:pt x="1800" y="2324"/>
                </a:cubicBezTo>
                <a:cubicBezTo>
                  <a:pt x="1802" y="2332"/>
                  <a:pt x="1808" y="2348"/>
                  <a:pt x="1808" y="2348"/>
                </a:cubicBezTo>
                <a:cubicBezTo>
                  <a:pt x="1786" y="2411"/>
                  <a:pt x="1789" y="2379"/>
                  <a:pt x="1800" y="2444"/>
                </a:cubicBezTo>
                <a:cubicBezTo>
                  <a:pt x="1789" y="2476"/>
                  <a:pt x="1775" y="2481"/>
                  <a:pt x="1744" y="2492"/>
                </a:cubicBezTo>
                <a:cubicBezTo>
                  <a:pt x="1700" y="2477"/>
                  <a:pt x="1608" y="2500"/>
                  <a:pt x="1608" y="2500"/>
                </a:cubicBezTo>
                <a:cubicBezTo>
                  <a:pt x="1624" y="2549"/>
                  <a:pt x="1691" y="2543"/>
                  <a:pt x="1736" y="2548"/>
                </a:cubicBezTo>
                <a:cubicBezTo>
                  <a:pt x="1744" y="2556"/>
                  <a:pt x="1749" y="2566"/>
                  <a:pt x="1760" y="2572"/>
                </a:cubicBezTo>
                <a:cubicBezTo>
                  <a:pt x="1802" y="2593"/>
                  <a:pt x="1812" y="2560"/>
                  <a:pt x="1784" y="2604"/>
                </a:cubicBezTo>
                <a:cubicBezTo>
                  <a:pt x="1825" y="2645"/>
                  <a:pt x="1818" y="2684"/>
                  <a:pt x="1800" y="2740"/>
                </a:cubicBezTo>
                <a:cubicBezTo>
                  <a:pt x="1802" y="2756"/>
                  <a:pt x="1796" y="2776"/>
                  <a:pt x="1808" y="2788"/>
                </a:cubicBezTo>
                <a:cubicBezTo>
                  <a:pt x="1827" y="2807"/>
                  <a:pt x="1866" y="2793"/>
                  <a:pt x="1888" y="2788"/>
                </a:cubicBezTo>
                <a:cubicBezTo>
                  <a:pt x="1902" y="2743"/>
                  <a:pt x="1877" y="2732"/>
                  <a:pt x="1864" y="2692"/>
                </a:cubicBezTo>
                <a:cubicBezTo>
                  <a:pt x="1873" y="2644"/>
                  <a:pt x="1863" y="2602"/>
                  <a:pt x="1848" y="2556"/>
                </a:cubicBezTo>
                <a:cubicBezTo>
                  <a:pt x="1865" y="2466"/>
                  <a:pt x="1911" y="2460"/>
                  <a:pt x="1944" y="2396"/>
                </a:cubicBezTo>
                <a:cubicBezTo>
                  <a:pt x="1954" y="2374"/>
                  <a:pt x="1947" y="2345"/>
                  <a:pt x="1960" y="2324"/>
                </a:cubicBezTo>
                <a:cubicBezTo>
                  <a:pt x="1964" y="2316"/>
                  <a:pt x="1976" y="2320"/>
                  <a:pt x="1984" y="2316"/>
                </a:cubicBezTo>
                <a:cubicBezTo>
                  <a:pt x="2017" y="2297"/>
                  <a:pt x="2055" y="2273"/>
                  <a:pt x="2088" y="2252"/>
                </a:cubicBezTo>
                <a:cubicBezTo>
                  <a:pt x="2108" y="2220"/>
                  <a:pt x="2148" y="2182"/>
                  <a:pt x="2160" y="2148"/>
                </a:cubicBezTo>
                <a:cubicBezTo>
                  <a:pt x="2173" y="2108"/>
                  <a:pt x="2162" y="2092"/>
                  <a:pt x="2200" y="2068"/>
                </a:cubicBezTo>
                <a:cubicBezTo>
                  <a:pt x="2210" y="2037"/>
                  <a:pt x="2229" y="2034"/>
                  <a:pt x="2240" y="2004"/>
                </a:cubicBezTo>
                <a:cubicBezTo>
                  <a:pt x="2251" y="1880"/>
                  <a:pt x="2262" y="1904"/>
                  <a:pt x="2136" y="1916"/>
                </a:cubicBezTo>
                <a:cubicBezTo>
                  <a:pt x="2078" y="1935"/>
                  <a:pt x="2102" y="1941"/>
                  <a:pt x="2064" y="1916"/>
                </a:cubicBezTo>
                <a:cubicBezTo>
                  <a:pt x="2066" y="1902"/>
                  <a:pt x="2065" y="1887"/>
                  <a:pt x="2072" y="1876"/>
                </a:cubicBezTo>
                <a:cubicBezTo>
                  <a:pt x="2076" y="1867"/>
                  <a:pt x="2089" y="1866"/>
                  <a:pt x="2096" y="1860"/>
                </a:cubicBezTo>
                <a:cubicBezTo>
                  <a:pt x="2102" y="1853"/>
                  <a:pt x="2104" y="1842"/>
                  <a:pt x="2112" y="1836"/>
                </a:cubicBezTo>
                <a:cubicBezTo>
                  <a:pt x="2170" y="1785"/>
                  <a:pt x="2183" y="1800"/>
                  <a:pt x="2240" y="1772"/>
                </a:cubicBezTo>
                <a:cubicBezTo>
                  <a:pt x="2302" y="1740"/>
                  <a:pt x="2227" y="1768"/>
                  <a:pt x="2288" y="1748"/>
                </a:cubicBezTo>
                <a:cubicBezTo>
                  <a:pt x="2316" y="1719"/>
                  <a:pt x="2380" y="1655"/>
                  <a:pt x="2416" y="1644"/>
                </a:cubicBezTo>
                <a:cubicBezTo>
                  <a:pt x="2449" y="1632"/>
                  <a:pt x="2432" y="1640"/>
                  <a:pt x="2464" y="1620"/>
                </a:cubicBezTo>
                <a:cubicBezTo>
                  <a:pt x="2466" y="1612"/>
                  <a:pt x="2467" y="1603"/>
                  <a:pt x="2472" y="1596"/>
                </a:cubicBezTo>
                <a:cubicBezTo>
                  <a:pt x="2478" y="1586"/>
                  <a:pt x="2490" y="1582"/>
                  <a:pt x="2496" y="1572"/>
                </a:cubicBezTo>
                <a:cubicBezTo>
                  <a:pt x="2502" y="1559"/>
                  <a:pt x="2499" y="1544"/>
                  <a:pt x="2504" y="1532"/>
                </a:cubicBezTo>
                <a:cubicBezTo>
                  <a:pt x="2507" y="1522"/>
                  <a:pt x="2514" y="1516"/>
                  <a:pt x="2520" y="1508"/>
                </a:cubicBezTo>
                <a:cubicBezTo>
                  <a:pt x="2514" y="1492"/>
                  <a:pt x="2520" y="1465"/>
                  <a:pt x="2504" y="1460"/>
                </a:cubicBezTo>
                <a:cubicBezTo>
                  <a:pt x="2488" y="1454"/>
                  <a:pt x="2472" y="1449"/>
                  <a:pt x="2456" y="1444"/>
                </a:cubicBezTo>
                <a:cubicBezTo>
                  <a:pt x="2448" y="1441"/>
                  <a:pt x="2432" y="1436"/>
                  <a:pt x="2432" y="1436"/>
                </a:cubicBezTo>
                <a:cubicBezTo>
                  <a:pt x="2422" y="1396"/>
                  <a:pt x="2409" y="1371"/>
                  <a:pt x="2456" y="1356"/>
                </a:cubicBezTo>
                <a:cubicBezTo>
                  <a:pt x="2491" y="1367"/>
                  <a:pt x="2524" y="1384"/>
                  <a:pt x="2560" y="1396"/>
                </a:cubicBezTo>
                <a:cubicBezTo>
                  <a:pt x="2614" y="1377"/>
                  <a:pt x="2546" y="1396"/>
                  <a:pt x="2624" y="1396"/>
                </a:cubicBezTo>
                <a:cubicBezTo>
                  <a:pt x="2652" y="1396"/>
                  <a:pt x="2683" y="1387"/>
                  <a:pt x="2712" y="1380"/>
                </a:cubicBezTo>
                <a:cubicBezTo>
                  <a:pt x="2750" y="1389"/>
                  <a:pt x="2783" y="1398"/>
                  <a:pt x="2816" y="1420"/>
                </a:cubicBezTo>
                <a:cubicBezTo>
                  <a:pt x="2826" y="1451"/>
                  <a:pt x="2836" y="1465"/>
                  <a:pt x="2864" y="1484"/>
                </a:cubicBezTo>
                <a:cubicBezTo>
                  <a:pt x="2882" y="1512"/>
                  <a:pt x="2883" y="1528"/>
                  <a:pt x="2912" y="1548"/>
                </a:cubicBezTo>
                <a:cubicBezTo>
                  <a:pt x="2936" y="1545"/>
                  <a:pt x="2960" y="1535"/>
                  <a:pt x="2984" y="1540"/>
                </a:cubicBezTo>
                <a:cubicBezTo>
                  <a:pt x="2992" y="1541"/>
                  <a:pt x="2992" y="1555"/>
                  <a:pt x="2992" y="1564"/>
                </a:cubicBezTo>
                <a:cubicBezTo>
                  <a:pt x="2990" y="1580"/>
                  <a:pt x="2981" y="1596"/>
                  <a:pt x="2976" y="1612"/>
                </a:cubicBezTo>
                <a:cubicBezTo>
                  <a:pt x="2973" y="1620"/>
                  <a:pt x="2968" y="1636"/>
                  <a:pt x="2968" y="1636"/>
                </a:cubicBezTo>
                <a:cubicBezTo>
                  <a:pt x="2975" y="1694"/>
                  <a:pt x="2989" y="1755"/>
                  <a:pt x="3008" y="1812"/>
                </a:cubicBezTo>
                <a:cubicBezTo>
                  <a:pt x="2997" y="1843"/>
                  <a:pt x="2987" y="1857"/>
                  <a:pt x="2960" y="1876"/>
                </a:cubicBezTo>
                <a:cubicBezTo>
                  <a:pt x="2946" y="1915"/>
                  <a:pt x="2904" y="1935"/>
                  <a:pt x="2880" y="1972"/>
                </a:cubicBezTo>
                <a:cubicBezTo>
                  <a:pt x="2888" y="2024"/>
                  <a:pt x="2896" y="2058"/>
                  <a:pt x="2928" y="2100"/>
                </a:cubicBezTo>
                <a:cubicBezTo>
                  <a:pt x="2962" y="2204"/>
                  <a:pt x="2897" y="2326"/>
                  <a:pt x="2960" y="2420"/>
                </a:cubicBezTo>
                <a:cubicBezTo>
                  <a:pt x="3027" y="2406"/>
                  <a:pt x="3004" y="2395"/>
                  <a:pt x="3016" y="2324"/>
                </a:cubicBezTo>
                <a:cubicBezTo>
                  <a:pt x="3020" y="2296"/>
                  <a:pt x="3040" y="2244"/>
                  <a:pt x="3040" y="2244"/>
                </a:cubicBezTo>
                <a:cubicBezTo>
                  <a:pt x="3045" y="2192"/>
                  <a:pt x="3039" y="2134"/>
                  <a:pt x="3096" y="2116"/>
                </a:cubicBezTo>
                <a:cubicBezTo>
                  <a:pt x="3104" y="2071"/>
                  <a:pt x="3104" y="2044"/>
                  <a:pt x="3152" y="2076"/>
                </a:cubicBezTo>
                <a:cubicBezTo>
                  <a:pt x="3171" y="2135"/>
                  <a:pt x="3178" y="2143"/>
                  <a:pt x="3240" y="2164"/>
                </a:cubicBezTo>
                <a:cubicBezTo>
                  <a:pt x="3278" y="2138"/>
                  <a:pt x="3322" y="2133"/>
                  <a:pt x="3360" y="2108"/>
                </a:cubicBezTo>
                <a:cubicBezTo>
                  <a:pt x="3368" y="2081"/>
                  <a:pt x="3364" y="2030"/>
                  <a:pt x="3336" y="2012"/>
                </a:cubicBezTo>
                <a:cubicBezTo>
                  <a:pt x="3319" y="2001"/>
                  <a:pt x="3298" y="2002"/>
                  <a:pt x="3280" y="1996"/>
                </a:cubicBezTo>
                <a:cubicBezTo>
                  <a:pt x="3269" y="1964"/>
                  <a:pt x="3259" y="1950"/>
                  <a:pt x="3232" y="1932"/>
                </a:cubicBezTo>
                <a:cubicBezTo>
                  <a:pt x="3212" y="1873"/>
                  <a:pt x="3211" y="1900"/>
                  <a:pt x="3224" y="1852"/>
                </a:cubicBezTo>
                <a:cubicBezTo>
                  <a:pt x="3215" y="1827"/>
                  <a:pt x="3219" y="1778"/>
                  <a:pt x="3232" y="1756"/>
                </a:cubicBezTo>
                <a:cubicBezTo>
                  <a:pt x="3236" y="1748"/>
                  <a:pt x="3248" y="1750"/>
                  <a:pt x="3256" y="1748"/>
                </a:cubicBezTo>
                <a:cubicBezTo>
                  <a:pt x="3292" y="1692"/>
                  <a:pt x="3269" y="1706"/>
                  <a:pt x="3312" y="1692"/>
                </a:cubicBezTo>
                <a:cubicBezTo>
                  <a:pt x="3317" y="1684"/>
                  <a:pt x="3323" y="1676"/>
                  <a:pt x="3328" y="1668"/>
                </a:cubicBezTo>
                <a:cubicBezTo>
                  <a:pt x="3331" y="1660"/>
                  <a:pt x="3329" y="1648"/>
                  <a:pt x="3336" y="1644"/>
                </a:cubicBezTo>
                <a:cubicBezTo>
                  <a:pt x="3349" y="1634"/>
                  <a:pt x="3384" y="1628"/>
                  <a:pt x="3384" y="1628"/>
                </a:cubicBezTo>
                <a:cubicBezTo>
                  <a:pt x="3411" y="1586"/>
                  <a:pt x="3403" y="1573"/>
                  <a:pt x="3456" y="1556"/>
                </a:cubicBezTo>
                <a:cubicBezTo>
                  <a:pt x="3488" y="1507"/>
                  <a:pt x="3496" y="1516"/>
                  <a:pt x="3560" y="1524"/>
                </a:cubicBezTo>
                <a:cubicBezTo>
                  <a:pt x="3578" y="1551"/>
                  <a:pt x="3603" y="1561"/>
                  <a:pt x="3624" y="1588"/>
                </a:cubicBezTo>
                <a:cubicBezTo>
                  <a:pt x="3656" y="1630"/>
                  <a:pt x="3661" y="1649"/>
                  <a:pt x="3672" y="1700"/>
                </a:cubicBezTo>
                <a:cubicBezTo>
                  <a:pt x="3662" y="1747"/>
                  <a:pt x="3642" y="1785"/>
                  <a:pt x="3624" y="1828"/>
                </a:cubicBezTo>
                <a:cubicBezTo>
                  <a:pt x="3617" y="1843"/>
                  <a:pt x="3608" y="1876"/>
                  <a:pt x="3608" y="1876"/>
                </a:cubicBezTo>
                <a:cubicBezTo>
                  <a:pt x="3598" y="1950"/>
                  <a:pt x="3606" y="1993"/>
                  <a:pt x="3640" y="2060"/>
                </a:cubicBezTo>
                <a:cubicBezTo>
                  <a:pt x="3643" y="2067"/>
                  <a:pt x="3642" y="2077"/>
                  <a:pt x="3648" y="2084"/>
                </a:cubicBezTo>
                <a:cubicBezTo>
                  <a:pt x="3661" y="2101"/>
                  <a:pt x="3696" y="2132"/>
                  <a:pt x="3696" y="2132"/>
                </a:cubicBezTo>
                <a:cubicBezTo>
                  <a:pt x="3699" y="2143"/>
                  <a:pt x="3721" y="2197"/>
                  <a:pt x="3728" y="2204"/>
                </a:cubicBezTo>
                <a:cubicBezTo>
                  <a:pt x="3733" y="2209"/>
                  <a:pt x="3744" y="2209"/>
                  <a:pt x="3752" y="2212"/>
                </a:cubicBezTo>
                <a:cubicBezTo>
                  <a:pt x="3782" y="2258"/>
                  <a:pt x="3791" y="2315"/>
                  <a:pt x="3840" y="2348"/>
                </a:cubicBezTo>
                <a:cubicBezTo>
                  <a:pt x="3853" y="2387"/>
                  <a:pt x="3872" y="2380"/>
                  <a:pt x="3904" y="2404"/>
                </a:cubicBezTo>
                <a:cubicBezTo>
                  <a:pt x="3916" y="2413"/>
                  <a:pt x="3925" y="2425"/>
                  <a:pt x="3936" y="2436"/>
                </a:cubicBezTo>
                <a:cubicBezTo>
                  <a:pt x="3965" y="2523"/>
                  <a:pt x="3918" y="2390"/>
                  <a:pt x="3960" y="2484"/>
                </a:cubicBezTo>
                <a:cubicBezTo>
                  <a:pt x="3989" y="2549"/>
                  <a:pt x="3994" y="2606"/>
                  <a:pt x="4048" y="2660"/>
                </a:cubicBezTo>
                <a:cubicBezTo>
                  <a:pt x="4108" y="2647"/>
                  <a:pt x="4170" y="2663"/>
                  <a:pt x="4232" y="2668"/>
                </a:cubicBezTo>
                <a:cubicBezTo>
                  <a:pt x="4318" y="2696"/>
                  <a:pt x="4263" y="2682"/>
                  <a:pt x="4400" y="2692"/>
                </a:cubicBezTo>
                <a:cubicBezTo>
                  <a:pt x="4436" y="2701"/>
                  <a:pt x="4472" y="2718"/>
                  <a:pt x="4504" y="2740"/>
                </a:cubicBezTo>
                <a:cubicBezTo>
                  <a:pt x="4560" y="2721"/>
                  <a:pt x="4492" y="2740"/>
                  <a:pt x="4600" y="2740"/>
                </a:cubicBezTo>
                <a:cubicBezTo>
                  <a:pt x="4632" y="2740"/>
                  <a:pt x="4664" y="2734"/>
                  <a:pt x="4696" y="2732"/>
                </a:cubicBezTo>
                <a:cubicBezTo>
                  <a:pt x="4701" y="2724"/>
                  <a:pt x="4710" y="2717"/>
                  <a:pt x="4712" y="2708"/>
                </a:cubicBezTo>
                <a:cubicBezTo>
                  <a:pt x="4718" y="2671"/>
                  <a:pt x="4659" y="2671"/>
                  <a:pt x="4640" y="2668"/>
                </a:cubicBezTo>
                <a:cubicBezTo>
                  <a:pt x="4612" y="2627"/>
                  <a:pt x="4626" y="2661"/>
                  <a:pt x="4632" y="2620"/>
                </a:cubicBezTo>
                <a:cubicBezTo>
                  <a:pt x="4644" y="2523"/>
                  <a:pt x="4622" y="2484"/>
                  <a:pt x="4720" y="2460"/>
                </a:cubicBezTo>
                <a:cubicBezTo>
                  <a:pt x="4749" y="2469"/>
                  <a:pt x="4773" y="2474"/>
                  <a:pt x="4800" y="2492"/>
                </a:cubicBezTo>
                <a:cubicBezTo>
                  <a:pt x="4813" y="2489"/>
                  <a:pt x="4830" y="2493"/>
                  <a:pt x="4840" y="2484"/>
                </a:cubicBezTo>
                <a:cubicBezTo>
                  <a:pt x="4855" y="2468"/>
                  <a:pt x="4808" y="2444"/>
                  <a:pt x="4808" y="2444"/>
                </a:cubicBezTo>
                <a:cubicBezTo>
                  <a:pt x="4788" y="2385"/>
                  <a:pt x="4854" y="2286"/>
                  <a:pt x="4776" y="2260"/>
                </a:cubicBezTo>
                <a:cubicBezTo>
                  <a:pt x="4727" y="2276"/>
                  <a:pt x="4744" y="2287"/>
                  <a:pt x="4688" y="2276"/>
                </a:cubicBezTo>
                <a:cubicBezTo>
                  <a:pt x="4593" y="2291"/>
                  <a:pt x="4601" y="2291"/>
                  <a:pt x="4472" y="2284"/>
                </a:cubicBezTo>
                <a:cubicBezTo>
                  <a:pt x="4461" y="2232"/>
                  <a:pt x="4449" y="2210"/>
                  <a:pt x="4480" y="2164"/>
                </a:cubicBezTo>
                <a:cubicBezTo>
                  <a:pt x="4472" y="2158"/>
                  <a:pt x="4461" y="2156"/>
                  <a:pt x="4456" y="2148"/>
                </a:cubicBezTo>
                <a:cubicBezTo>
                  <a:pt x="4447" y="2133"/>
                  <a:pt x="4456" y="2104"/>
                  <a:pt x="4440" y="2100"/>
                </a:cubicBezTo>
                <a:cubicBezTo>
                  <a:pt x="4429" y="2097"/>
                  <a:pt x="4418" y="2094"/>
                  <a:pt x="4408" y="2092"/>
                </a:cubicBezTo>
                <a:cubicBezTo>
                  <a:pt x="4347" y="2132"/>
                  <a:pt x="4357" y="2164"/>
                  <a:pt x="4280" y="2180"/>
                </a:cubicBezTo>
                <a:cubicBezTo>
                  <a:pt x="4262" y="2191"/>
                  <a:pt x="4244" y="2201"/>
                  <a:pt x="4232" y="2220"/>
                </a:cubicBezTo>
                <a:cubicBezTo>
                  <a:pt x="4227" y="2227"/>
                  <a:pt x="4231" y="2239"/>
                  <a:pt x="4224" y="2244"/>
                </a:cubicBezTo>
                <a:cubicBezTo>
                  <a:pt x="4205" y="2256"/>
                  <a:pt x="4180" y="2253"/>
                  <a:pt x="4160" y="2260"/>
                </a:cubicBezTo>
                <a:cubicBezTo>
                  <a:pt x="4138" y="2257"/>
                  <a:pt x="4115" y="2260"/>
                  <a:pt x="4096" y="2252"/>
                </a:cubicBezTo>
                <a:cubicBezTo>
                  <a:pt x="4079" y="2244"/>
                  <a:pt x="4087" y="2213"/>
                  <a:pt x="4072" y="2204"/>
                </a:cubicBezTo>
                <a:cubicBezTo>
                  <a:pt x="4057" y="2195"/>
                  <a:pt x="4040" y="2193"/>
                  <a:pt x="4024" y="2188"/>
                </a:cubicBezTo>
                <a:cubicBezTo>
                  <a:pt x="4016" y="2185"/>
                  <a:pt x="4000" y="2180"/>
                  <a:pt x="4000" y="2180"/>
                </a:cubicBezTo>
                <a:cubicBezTo>
                  <a:pt x="3978" y="2148"/>
                  <a:pt x="3979" y="2153"/>
                  <a:pt x="3968" y="2108"/>
                </a:cubicBezTo>
                <a:cubicBezTo>
                  <a:pt x="3965" y="2097"/>
                  <a:pt x="3968" y="2083"/>
                  <a:pt x="3960" y="2076"/>
                </a:cubicBezTo>
                <a:cubicBezTo>
                  <a:pt x="3947" y="2065"/>
                  <a:pt x="3912" y="2060"/>
                  <a:pt x="3912" y="2060"/>
                </a:cubicBezTo>
                <a:cubicBezTo>
                  <a:pt x="3904" y="2052"/>
                  <a:pt x="3894" y="2044"/>
                  <a:pt x="3888" y="2036"/>
                </a:cubicBezTo>
                <a:cubicBezTo>
                  <a:pt x="3876" y="2020"/>
                  <a:pt x="3856" y="1988"/>
                  <a:pt x="3856" y="1988"/>
                </a:cubicBezTo>
                <a:cubicBezTo>
                  <a:pt x="3833" y="1898"/>
                  <a:pt x="3866" y="2042"/>
                  <a:pt x="3856" y="1852"/>
                </a:cubicBezTo>
                <a:cubicBezTo>
                  <a:pt x="3853" y="1806"/>
                  <a:pt x="3815" y="1776"/>
                  <a:pt x="3808" y="1732"/>
                </a:cubicBezTo>
                <a:cubicBezTo>
                  <a:pt x="3806" y="1720"/>
                  <a:pt x="3794" y="1645"/>
                  <a:pt x="3792" y="1644"/>
                </a:cubicBezTo>
                <a:cubicBezTo>
                  <a:pt x="3786" y="1639"/>
                  <a:pt x="3677" y="1628"/>
                  <a:pt x="3672" y="1628"/>
                </a:cubicBezTo>
                <a:cubicBezTo>
                  <a:pt x="3662" y="1589"/>
                  <a:pt x="3670" y="1576"/>
                  <a:pt x="3632" y="1564"/>
                </a:cubicBezTo>
                <a:cubicBezTo>
                  <a:pt x="3583" y="1491"/>
                  <a:pt x="3613" y="1419"/>
                  <a:pt x="3656" y="1356"/>
                </a:cubicBezTo>
                <a:cubicBezTo>
                  <a:pt x="3643" y="1239"/>
                  <a:pt x="3664" y="1258"/>
                  <a:pt x="3528" y="1268"/>
                </a:cubicBezTo>
                <a:cubicBezTo>
                  <a:pt x="3454" y="1316"/>
                  <a:pt x="3469" y="1295"/>
                  <a:pt x="3376" y="1284"/>
                </a:cubicBezTo>
                <a:cubicBezTo>
                  <a:pt x="3331" y="1269"/>
                  <a:pt x="3285" y="1255"/>
                  <a:pt x="3240" y="1244"/>
                </a:cubicBezTo>
                <a:cubicBezTo>
                  <a:pt x="3232" y="1238"/>
                  <a:pt x="3224" y="1231"/>
                  <a:pt x="3216" y="1228"/>
                </a:cubicBezTo>
                <a:cubicBezTo>
                  <a:pt x="3200" y="1221"/>
                  <a:pt x="3168" y="1212"/>
                  <a:pt x="3168" y="1212"/>
                </a:cubicBezTo>
                <a:cubicBezTo>
                  <a:pt x="3107" y="1232"/>
                  <a:pt x="3099" y="1249"/>
                  <a:pt x="3048" y="1284"/>
                </a:cubicBezTo>
                <a:cubicBezTo>
                  <a:pt x="3032" y="1281"/>
                  <a:pt x="3014" y="1284"/>
                  <a:pt x="3000" y="1276"/>
                </a:cubicBezTo>
                <a:cubicBezTo>
                  <a:pt x="2992" y="1271"/>
                  <a:pt x="2997" y="1258"/>
                  <a:pt x="2992" y="1252"/>
                </a:cubicBezTo>
                <a:cubicBezTo>
                  <a:pt x="2985" y="1244"/>
                  <a:pt x="2976" y="1241"/>
                  <a:pt x="2968" y="1236"/>
                </a:cubicBezTo>
                <a:cubicBezTo>
                  <a:pt x="2952" y="1190"/>
                  <a:pt x="2979" y="1146"/>
                  <a:pt x="3024" y="1132"/>
                </a:cubicBezTo>
                <a:cubicBezTo>
                  <a:pt x="3049" y="1093"/>
                  <a:pt x="3029" y="1077"/>
                  <a:pt x="3072" y="1092"/>
                </a:cubicBezTo>
                <a:cubicBezTo>
                  <a:pt x="3108" y="1085"/>
                  <a:pt x="3140" y="1076"/>
                  <a:pt x="3176" y="1068"/>
                </a:cubicBezTo>
                <a:cubicBezTo>
                  <a:pt x="3163" y="1031"/>
                  <a:pt x="3158" y="1037"/>
                  <a:pt x="3200" y="996"/>
                </a:cubicBezTo>
                <a:cubicBezTo>
                  <a:pt x="3264" y="931"/>
                  <a:pt x="3252" y="941"/>
                  <a:pt x="3352" y="932"/>
                </a:cubicBezTo>
                <a:cubicBezTo>
                  <a:pt x="3411" y="892"/>
                  <a:pt x="3441" y="905"/>
                  <a:pt x="3528" y="900"/>
                </a:cubicBezTo>
                <a:cubicBezTo>
                  <a:pt x="3536" y="858"/>
                  <a:pt x="3527" y="841"/>
                  <a:pt x="3568" y="828"/>
                </a:cubicBezTo>
                <a:cubicBezTo>
                  <a:pt x="3607" y="837"/>
                  <a:pt x="3639" y="846"/>
                  <a:pt x="3680" y="852"/>
                </a:cubicBezTo>
                <a:cubicBezTo>
                  <a:pt x="3688" y="857"/>
                  <a:pt x="3694" y="870"/>
                  <a:pt x="3704" y="868"/>
                </a:cubicBezTo>
                <a:cubicBezTo>
                  <a:pt x="3712" y="865"/>
                  <a:pt x="3717" y="849"/>
                  <a:pt x="3712" y="844"/>
                </a:cubicBezTo>
                <a:cubicBezTo>
                  <a:pt x="3700" y="832"/>
                  <a:pt x="3664" y="828"/>
                  <a:pt x="3664" y="828"/>
                </a:cubicBezTo>
                <a:cubicBezTo>
                  <a:pt x="3624" y="788"/>
                  <a:pt x="3622" y="756"/>
                  <a:pt x="3672" y="724"/>
                </a:cubicBezTo>
                <a:cubicBezTo>
                  <a:pt x="3690" y="696"/>
                  <a:pt x="3712" y="683"/>
                  <a:pt x="3736" y="660"/>
                </a:cubicBezTo>
                <a:cubicBezTo>
                  <a:pt x="3733" y="644"/>
                  <a:pt x="3736" y="626"/>
                  <a:pt x="3728" y="612"/>
                </a:cubicBezTo>
                <a:cubicBezTo>
                  <a:pt x="3723" y="604"/>
                  <a:pt x="3708" y="611"/>
                  <a:pt x="3704" y="604"/>
                </a:cubicBezTo>
                <a:cubicBezTo>
                  <a:pt x="3685" y="576"/>
                  <a:pt x="3709" y="559"/>
                  <a:pt x="3680" y="540"/>
                </a:cubicBezTo>
                <a:cubicBezTo>
                  <a:pt x="3656" y="524"/>
                  <a:pt x="3626" y="524"/>
                  <a:pt x="3600" y="516"/>
                </a:cubicBezTo>
                <a:cubicBezTo>
                  <a:pt x="3592" y="513"/>
                  <a:pt x="3576" y="508"/>
                  <a:pt x="3576" y="508"/>
                </a:cubicBezTo>
                <a:cubicBezTo>
                  <a:pt x="3550" y="469"/>
                  <a:pt x="3568" y="447"/>
                  <a:pt x="3528" y="420"/>
                </a:cubicBezTo>
                <a:cubicBezTo>
                  <a:pt x="3522" y="412"/>
                  <a:pt x="3515" y="404"/>
                  <a:pt x="3512" y="396"/>
                </a:cubicBezTo>
                <a:cubicBezTo>
                  <a:pt x="3507" y="385"/>
                  <a:pt x="3512" y="371"/>
                  <a:pt x="3504" y="364"/>
                </a:cubicBezTo>
                <a:cubicBezTo>
                  <a:pt x="3491" y="353"/>
                  <a:pt x="3470" y="357"/>
                  <a:pt x="3456" y="348"/>
                </a:cubicBezTo>
                <a:cubicBezTo>
                  <a:pt x="3400" y="311"/>
                  <a:pt x="3426" y="322"/>
                  <a:pt x="3384" y="308"/>
                </a:cubicBezTo>
                <a:cubicBezTo>
                  <a:pt x="3365" y="234"/>
                  <a:pt x="3287" y="242"/>
                  <a:pt x="3224" y="236"/>
                </a:cubicBezTo>
                <a:cubicBezTo>
                  <a:pt x="3190" y="213"/>
                  <a:pt x="3187" y="179"/>
                  <a:pt x="3152" y="156"/>
                </a:cubicBezTo>
                <a:cubicBezTo>
                  <a:pt x="3144" y="125"/>
                  <a:pt x="3129" y="105"/>
                  <a:pt x="3120" y="76"/>
                </a:cubicBezTo>
                <a:cubicBezTo>
                  <a:pt x="3074" y="78"/>
                  <a:pt x="3029" y="84"/>
                  <a:pt x="2984" y="84"/>
                </a:cubicBezTo>
                <a:cubicBezTo>
                  <a:pt x="2956" y="84"/>
                  <a:pt x="2918" y="37"/>
                  <a:pt x="2880" y="28"/>
                </a:cubicBezTo>
                <a:cubicBezTo>
                  <a:pt x="2874" y="24"/>
                  <a:pt x="2843" y="0"/>
                  <a:pt x="2832" y="4"/>
                </a:cubicBezTo>
                <a:cubicBezTo>
                  <a:pt x="2813" y="10"/>
                  <a:pt x="2802" y="31"/>
                  <a:pt x="2784" y="36"/>
                </a:cubicBezTo>
                <a:cubicBezTo>
                  <a:pt x="2712" y="53"/>
                  <a:pt x="2678" y="61"/>
                  <a:pt x="2600" y="68"/>
                </a:cubicBezTo>
                <a:cubicBezTo>
                  <a:pt x="2559" y="95"/>
                  <a:pt x="2570" y="124"/>
                  <a:pt x="2544" y="164"/>
                </a:cubicBezTo>
                <a:cubicBezTo>
                  <a:pt x="2579" y="187"/>
                  <a:pt x="2592" y="193"/>
                  <a:pt x="2552" y="220"/>
                </a:cubicBezTo>
                <a:cubicBezTo>
                  <a:pt x="2492" y="205"/>
                  <a:pt x="2349" y="213"/>
                  <a:pt x="2320" y="212"/>
                </a:cubicBezTo>
                <a:cubicBezTo>
                  <a:pt x="2265" y="193"/>
                  <a:pt x="2290" y="184"/>
                  <a:pt x="2224" y="196"/>
                </a:cubicBezTo>
                <a:cubicBezTo>
                  <a:pt x="2179" y="262"/>
                  <a:pt x="2213" y="236"/>
                  <a:pt x="2144" y="252"/>
                </a:cubicBezTo>
                <a:cubicBezTo>
                  <a:pt x="2135" y="253"/>
                  <a:pt x="2128" y="257"/>
                  <a:pt x="2120" y="260"/>
                </a:cubicBezTo>
                <a:cubicBezTo>
                  <a:pt x="2131" y="306"/>
                  <a:pt x="2113" y="303"/>
                  <a:pt x="2136" y="348"/>
                </a:cubicBezTo>
                <a:cubicBezTo>
                  <a:pt x="2128" y="355"/>
                  <a:pt x="2098" y="382"/>
                  <a:pt x="2096" y="396"/>
                </a:cubicBezTo>
                <a:cubicBezTo>
                  <a:pt x="2094" y="404"/>
                  <a:pt x="2097" y="415"/>
                  <a:pt x="2104" y="420"/>
                </a:cubicBezTo>
                <a:cubicBezTo>
                  <a:pt x="2117" y="429"/>
                  <a:pt x="2152" y="436"/>
                  <a:pt x="2152" y="436"/>
                </a:cubicBezTo>
                <a:cubicBezTo>
                  <a:pt x="2168" y="485"/>
                  <a:pt x="2137" y="501"/>
                  <a:pt x="2112" y="540"/>
                </a:cubicBezTo>
                <a:cubicBezTo>
                  <a:pt x="2114" y="548"/>
                  <a:pt x="2120" y="555"/>
                  <a:pt x="2120" y="564"/>
                </a:cubicBezTo>
                <a:cubicBezTo>
                  <a:pt x="2120" y="626"/>
                  <a:pt x="2070" y="574"/>
                  <a:pt x="2040" y="564"/>
                </a:cubicBezTo>
                <a:cubicBezTo>
                  <a:pt x="2018" y="532"/>
                  <a:pt x="2005" y="525"/>
                  <a:pt x="1968" y="516"/>
                </a:cubicBezTo>
                <a:cubicBezTo>
                  <a:pt x="1933" y="522"/>
                  <a:pt x="1898" y="528"/>
                  <a:pt x="1920" y="572"/>
                </a:cubicBezTo>
                <a:cubicBezTo>
                  <a:pt x="1939" y="610"/>
                  <a:pt x="1928" y="586"/>
                  <a:pt x="1960" y="604"/>
                </a:cubicBezTo>
                <a:cubicBezTo>
                  <a:pt x="1976" y="613"/>
                  <a:pt x="2008" y="636"/>
                  <a:pt x="2008" y="636"/>
                </a:cubicBezTo>
                <a:cubicBezTo>
                  <a:pt x="2045" y="692"/>
                  <a:pt x="1992" y="646"/>
                  <a:pt x="1976" y="636"/>
                </a:cubicBezTo>
                <a:cubicBezTo>
                  <a:pt x="1949" y="644"/>
                  <a:pt x="1948" y="639"/>
                  <a:pt x="1936" y="668"/>
                </a:cubicBezTo>
                <a:cubicBezTo>
                  <a:pt x="1929" y="683"/>
                  <a:pt x="1920" y="716"/>
                  <a:pt x="1920" y="716"/>
                </a:cubicBezTo>
                <a:cubicBezTo>
                  <a:pt x="1893" y="713"/>
                  <a:pt x="1866" y="714"/>
                  <a:pt x="1840" y="708"/>
                </a:cubicBezTo>
                <a:cubicBezTo>
                  <a:pt x="1830" y="705"/>
                  <a:pt x="1824" y="695"/>
                  <a:pt x="1816" y="692"/>
                </a:cubicBezTo>
                <a:cubicBezTo>
                  <a:pt x="1783" y="677"/>
                  <a:pt x="1746" y="668"/>
                  <a:pt x="1712" y="660"/>
                </a:cubicBezTo>
                <a:cubicBezTo>
                  <a:pt x="1677" y="662"/>
                  <a:pt x="1642" y="663"/>
                  <a:pt x="1608" y="668"/>
                </a:cubicBezTo>
                <a:cubicBezTo>
                  <a:pt x="1579" y="671"/>
                  <a:pt x="1556" y="692"/>
                  <a:pt x="1528" y="700"/>
                </a:cubicBezTo>
                <a:cubicBezTo>
                  <a:pt x="1433" y="681"/>
                  <a:pt x="1531" y="705"/>
                  <a:pt x="1464" y="676"/>
                </a:cubicBezTo>
                <a:cubicBezTo>
                  <a:pt x="1448" y="669"/>
                  <a:pt x="1416" y="660"/>
                  <a:pt x="1416" y="660"/>
                </a:cubicBezTo>
                <a:cubicBezTo>
                  <a:pt x="1428" y="720"/>
                  <a:pt x="1427" y="787"/>
                  <a:pt x="1464" y="836"/>
                </a:cubicBezTo>
                <a:cubicBezTo>
                  <a:pt x="1496" y="934"/>
                  <a:pt x="1437" y="911"/>
                  <a:pt x="1584" y="900"/>
                </a:cubicBezTo>
                <a:cubicBezTo>
                  <a:pt x="1629" y="884"/>
                  <a:pt x="1637" y="917"/>
                  <a:pt x="1680" y="932"/>
                </a:cubicBezTo>
                <a:cubicBezTo>
                  <a:pt x="1685" y="940"/>
                  <a:pt x="1692" y="947"/>
                  <a:pt x="1696" y="956"/>
                </a:cubicBezTo>
                <a:cubicBezTo>
                  <a:pt x="1702" y="971"/>
                  <a:pt x="1712" y="1004"/>
                  <a:pt x="1712" y="1004"/>
                </a:cubicBezTo>
                <a:cubicBezTo>
                  <a:pt x="1692" y="1042"/>
                  <a:pt x="1681" y="1078"/>
                  <a:pt x="1640" y="1092"/>
                </a:cubicBezTo>
                <a:cubicBezTo>
                  <a:pt x="1634" y="1100"/>
                  <a:pt x="1624" y="1116"/>
                  <a:pt x="1624" y="1116"/>
                </a:cubicBezTo>
              </a:path>
            </a:pathLst>
          </a:custGeom>
          <a:noFill/>
          <a:ln w="38100" cap="flat" cmpd="sng">
            <a:solidFill>
              <a:srgbClr val="17B812"/>
            </a:solidFill>
            <a:prstDash val="solid"/>
            <a:round/>
            <a:headEnd/>
            <a:tailEnd/>
          </a:ln>
          <a:effectLst>
            <a:outerShdw blurRad="63500" dist="45791" dir="3378596" algn="ctr" rotWithShape="0">
              <a:schemeClr val="bg2"/>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5502" name="Rectangle 30"/>
          <p:cNvSpPr>
            <a:spLocks noChangeArrowheads="1"/>
          </p:cNvSpPr>
          <p:nvPr/>
        </p:nvSpPr>
        <p:spPr bwMode="auto">
          <a:xfrm>
            <a:off x="3368675" y="2728913"/>
            <a:ext cx="214313" cy="403225"/>
          </a:xfrm>
          <a:prstGeom prst="rect">
            <a:avLst/>
          </a:prstGeom>
          <a:noFill/>
          <a:ln w="38100">
            <a:solidFill>
              <a:srgbClr val="FF0000"/>
            </a:solidFill>
            <a:miter lim="800000"/>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5503" name="Text Box 31"/>
          <p:cNvSpPr txBox="1">
            <a:spLocks noChangeArrowheads="1"/>
          </p:cNvSpPr>
          <p:nvPr/>
        </p:nvSpPr>
        <p:spPr bwMode="auto">
          <a:xfrm>
            <a:off x="1752600" y="485775"/>
            <a:ext cx="7035800" cy="579438"/>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rtl="1" eaLnBrk="0" fontAlgn="base" hangingPunct="0">
              <a:spcBef>
                <a:spcPct val="50000"/>
              </a:spcBef>
              <a:spcAft>
                <a:spcPct val="0"/>
              </a:spcAft>
              <a:defRPr/>
            </a:pPr>
            <a:r>
              <a:rPr lang="ar-JO" sz="3200" b="1" dirty="0">
                <a:solidFill>
                  <a:srgbClr val="FFFF00"/>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rPr>
              <a:t>قارن الجغرافيا ...</a:t>
            </a:r>
          </a:p>
        </p:txBody>
      </p:sp>
      <p:sp>
        <p:nvSpPr>
          <p:cNvPr id="745504" name="Text Box 32"/>
          <p:cNvSpPr txBox="1">
            <a:spLocks noChangeArrowheads="1"/>
          </p:cNvSpPr>
          <p:nvPr/>
        </p:nvSpPr>
        <p:spPr bwMode="auto">
          <a:xfrm>
            <a:off x="1352550" y="5826125"/>
            <a:ext cx="6699250" cy="579438"/>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rtl="1" eaLnBrk="0" fontAlgn="base" hangingPunct="0">
              <a:spcBef>
                <a:spcPct val="50000"/>
              </a:spcBef>
              <a:spcAft>
                <a:spcPct val="0"/>
              </a:spcAft>
              <a:defRPr/>
            </a:pPr>
            <a:r>
              <a:rPr lang="ar-JO" sz="3200" b="1" dirty="0">
                <a:solidFill>
                  <a:srgbClr val="FFFF00"/>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rPr>
              <a:t>محمد مقابل إسحاق!</a:t>
            </a:r>
          </a:p>
        </p:txBody>
      </p:sp>
      <p:sp>
        <p:nvSpPr>
          <p:cNvPr id="745505" name="Rectangle 3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35</a:t>
            </a:r>
          </a:p>
        </p:txBody>
      </p:sp>
      <p:sp>
        <p:nvSpPr>
          <p:cNvPr id="76824" name="Text Box 34"/>
          <p:cNvSpPr txBox="1">
            <a:spLocks noChangeArrowheads="1"/>
          </p:cNvSpPr>
          <p:nvPr/>
        </p:nvSpPr>
        <p:spPr bwMode="auto">
          <a:xfrm>
            <a:off x="7202000" y="6240870"/>
            <a:ext cx="1217001"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rtl="1" eaLnBrk="0" fontAlgn="base" hangingPunct="0">
              <a:spcBef>
                <a:spcPct val="50000"/>
              </a:spcBef>
              <a:spcAft>
                <a:spcPct val="0"/>
              </a:spcAft>
            </a:pPr>
            <a:r>
              <a:rPr lang="ar-JO" sz="1200" b="1" dirty="0">
                <a:solidFill>
                  <a:srgbClr val="FFFFFF"/>
                </a:solidFill>
                <a:latin typeface="Accordance" panose="00000400000000000000" pitchFamily="2" charset="-79"/>
                <a:ea typeface="Accordance" panose="00000400000000000000" pitchFamily="2" charset="-79"/>
                <a:cs typeface="Accordance" panose="00000400000000000000" pitchFamily="2" charset="-79"/>
              </a:rPr>
              <a:t>كتيب ص. ١٩- ٢٤</a:t>
            </a:r>
            <a:endParaRPr lang="en-US" sz="1200" b="1" dirty="0">
              <a:solidFill>
                <a:srgbClr val="FFFFFF"/>
              </a:solidFill>
              <a:latin typeface="Accordance" panose="00000400000000000000" pitchFamily="2" charset="-79"/>
              <a:ea typeface="Accordance" panose="00000400000000000000" pitchFamily="2" charset="-79"/>
              <a:cs typeface="Accordance" panose="00000400000000000000" pitchFamily="2" charset="-79"/>
            </a:endParaRPr>
          </a:p>
        </p:txBody>
      </p:sp>
    </p:spTree>
    <p:extLst>
      <p:ext uri="{BB962C8B-B14F-4D97-AF65-F5344CB8AC3E}">
        <p14:creationId xmlns:p14="http://schemas.microsoft.com/office/powerpoint/2010/main" val="4913141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1000"/>
                                  </p:stCondLst>
                                  <p:childTnLst>
                                    <p:set>
                                      <p:cBhvr>
                                        <p:cTn id="6" dur="1" fill="hold">
                                          <p:stCondLst>
                                            <p:cond delay="0"/>
                                          </p:stCondLst>
                                        </p:cTn>
                                        <p:tgtEl>
                                          <p:spTgt spid="745501"/>
                                        </p:tgtEl>
                                        <p:attrNameLst>
                                          <p:attrName>style.visibility</p:attrName>
                                        </p:attrNameLst>
                                      </p:cBhvr>
                                      <p:to>
                                        <p:strVal val="visible"/>
                                      </p:to>
                                    </p:set>
                                    <p:animEffect transition="in" filter="wipe(left)">
                                      <p:cBhvr>
                                        <p:cTn id="7" dur="5000"/>
                                        <p:tgtEl>
                                          <p:spTgt spid="745501"/>
                                        </p:tgtEl>
                                      </p:cBhvr>
                                    </p:animEffect>
                                  </p:childTnLst>
                                </p:cTn>
                              </p:par>
                            </p:childTnLst>
                          </p:cTn>
                        </p:par>
                        <p:par>
                          <p:cTn id="8" fill="hold" nodeType="afterGroup">
                            <p:stCondLst>
                              <p:cond delay="6000"/>
                            </p:stCondLst>
                            <p:childTnLst>
                              <p:par>
                                <p:cTn id="9" presetID="23" presetClass="entr" presetSubtype="36" fill="hold" grpId="0" nodeType="afterEffect">
                                  <p:stCondLst>
                                    <p:cond delay="0"/>
                                  </p:stCondLst>
                                  <p:childTnLst>
                                    <p:set>
                                      <p:cBhvr>
                                        <p:cTn id="10" dur="1" fill="hold">
                                          <p:stCondLst>
                                            <p:cond delay="0"/>
                                          </p:stCondLst>
                                        </p:cTn>
                                        <p:tgtEl>
                                          <p:spTgt spid="745502"/>
                                        </p:tgtEl>
                                        <p:attrNameLst>
                                          <p:attrName>style.visibility</p:attrName>
                                        </p:attrNameLst>
                                      </p:cBhvr>
                                      <p:to>
                                        <p:strVal val="visible"/>
                                      </p:to>
                                    </p:set>
                                    <p:anim calcmode="lin" valueType="num">
                                      <p:cBhvr>
                                        <p:cTn id="11" dur="500" fill="hold"/>
                                        <p:tgtEl>
                                          <p:spTgt spid="745502"/>
                                        </p:tgtEl>
                                        <p:attrNameLst>
                                          <p:attrName>ppt_w</p:attrName>
                                        </p:attrNameLst>
                                      </p:cBhvr>
                                      <p:tavLst>
                                        <p:tav tm="0">
                                          <p:val>
                                            <p:strVal val="(6*min(max(#ppt_w*#ppt_h,.3),1)-7.4)/-.7*#ppt_w"/>
                                          </p:val>
                                        </p:tav>
                                        <p:tav tm="100000">
                                          <p:val>
                                            <p:strVal val="#ppt_w"/>
                                          </p:val>
                                        </p:tav>
                                      </p:tavLst>
                                    </p:anim>
                                    <p:anim calcmode="lin" valueType="num">
                                      <p:cBhvr>
                                        <p:cTn id="12" dur="500" fill="hold"/>
                                        <p:tgtEl>
                                          <p:spTgt spid="745502"/>
                                        </p:tgtEl>
                                        <p:attrNameLst>
                                          <p:attrName>ppt_h</p:attrName>
                                        </p:attrNameLst>
                                      </p:cBhvr>
                                      <p:tavLst>
                                        <p:tav tm="0">
                                          <p:val>
                                            <p:strVal val="(6*min(max(#ppt_w*#ppt_h,.3),1)-7.4)/-.7*#ppt_h"/>
                                          </p:val>
                                        </p:tav>
                                        <p:tav tm="100000">
                                          <p:val>
                                            <p:strVal val="#ppt_h"/>
                                          </p:val>
                                        </p:tav>
                                      </p:tavLst>
                                    </p:anim>
                                    <p:anim calcmode="lin" valueType="num">
                                      <p:cBhvr>
                                        <p:cTn id="13" dur="500" fill="hold"/>
                                        <p:tgtEl>
                                          <p:spTgt spid="745502"/>
                                        </p:tgtEl>
                                        <p:attrNameLst>
                                          <p:attrName>ppt_x</p:attrName>
                                        </p:attrNameLst>
                                      </p:cBhvr>
                                      <p:tavLst>
                                        <p:tav tm="0">
                                          <p:val>
                                            <p:fltVal val="0.5"/>
                                          </p:val>
                                        </p:tav>
                                        <p:tav tm="100000">
                                          <p:val>
                                            <p:strVal val="#ppt_x"/>
                                          </p:val>
                                        </p:tav>
                                      </p:tavLst>
                                    </p:anim>
                                    <p:anim calcmode="lin" valueType="num">
                                      <p:cBhvr>
                                        <p:cTn id="14" dur="500" fill="hold"/>
                                        <p:tgtEl>
                                          <p:spTgt spid="74550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5502"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 name="Rectangle 42"/>
          <p:cNvSpPr>
            <a:spLocks noChangeArrowheads="1"/>
          </p:cNvSpPr>
          <p:nvPr/>
        </p:nvSpPr>
        <p:spPr bwMode="auto">
          <a:xfrm>
            <a:off x="7485785" y="6593053"/>
            <a:ext cx="812800" cy="244475"/>
          </a:xfrm>
          <a:prstGeom prst="rect">
            <a:avLst/>
          </a:prstGeom>
          <a:solidFill>
            <a:srgbClr val="800000"/>
          </a:solid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Comic Sans MS" charset="0"/>
                <a:ea typeface="ＭＳ Ｐゴシック" charset="0"/>
                <a:cs typeface="ＭＳ Ｐゴシック" charset="0"/>
              </a:rPr>
              <a:t>9.65.03b.</a:t>
            </a:r>
          </a:p>
        </p:txBody>
      </p:sp>
      <p:sp>
        <p:nvSpPr>
          <p:cNvPr id="747522" name="Text Box 2"/>
          <p:cNvSpPr txBox="1">
            <a:spLocks noChangeArrowheads="1"/>
          </p:cNvSpPr>
          <p:nvPr/>
        </p:nvSpPr>
        <p:spPr bwMode="auto">
          <a:xfrm>
            <a:off x="1787525" y="0"/>
            <a:ext cx="3584575" cy="274638"/>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defTabSz="914400" eaLnBrk="0" fontAlgn="base" hangingPunct="0">
              <a:spcBef>
                <a:spcPct val="50000"/>
              </a:spcBef>
              <a:spcAft>
                <a:spcPct val="0"/>
              </a:spcAft>
              <a:defRPr/>
            </a:pPr>
            <a:endParaRPr lang="ko-KR" altLang="en-US" sz="1200" b="1">
              <a:solidFill>
                <a:srgbClr val="FFFFFF"/>
              </a:solidFill>
              <a:latin typeface="Comic Sans MS" charset="0"/>
              <a:ea typeface="Gulim" charset="0"/>
              <a:cs typeface="Gulim" charset="0"/>
            </a:endParaRPr>
          </a:p>
        </p:txBody>
      </p:sp>
      <p:sp>
        <p:nvSpPr>
          <p:cNvPr id="747536" name="Text Box 16"/>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50000"/>
              </a:spcBef>
              <a:spcAft>
                <a:spcPct val="0"/>
              </a:spcAft>
              <a:defRPr/>
            </a:pPr>
            <a:endParaRPr lang="ko-KR" altLang="en-US" sz="2000">
              <a:solidFill>
                <a:srgbClr val="FFA27C"/>
              </a:solidFill>
              <a:latin typeface="B VAG Rounded Bold" charset="0"/>
              <a:ea typeface="Gulim" charset="0"/>
              <a:cs typeface="Gulim" charset="0"/>
            </a:endParaRPr>
          </a:p>
        </p:txBody>
      </p:sp>
      <p:sp>
        <p:nvSpPr>
          <p:cNvPr id="747538" name="Rectangle 18"/>
          <p:cNvSpPr>
            <a:spLocks noChangeArrowheads="1"/>
          </p:cNvSpPr>
          <p:nvPr/>
        </p:nvSpPr>
        <p:spPr bwMode="auto">
          <a:xfrm>
            <a:off x="620713" y="160338"/>
            <a:ext cx="776288" cy="1444624"/>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defTabSz="914400" eaLnBrk="0" fontAlgn="base" hangingPunct="0">
              <a:spcBef>
                <a:spcPct val="50000"/>
              </a:spcBef>
              <a:spcAft>
                <a:spcPct val="0"/>
              </a:spcAft>
              <a:defRPr/>
            </a:pPr>
            <a:r>
              <a:rPr lang="en-US" altLang="ko-KR" sz="8800" dirty="0">
                <a:solidFill>
                  <a:srgbClr val="FFD34A"/>
                </a:solidFill>
                <a:latin typeface="Times" charset="0"/>
                <a:ea typeface="Gulim" charset="0"/>
                <a:cs typeface="Gulim" charset="0"/>
              </a:rPr>
              <a:t>٧</a:t>
            </a:r>
          </a:p>
        </p:txBody>
      </p:sp>
      <p:sp>
        <p:nvSpPr>
          <p:cNvPr id="747540" name="Text Box 20"/>
          <p:cNvSpPr txBox="1">
            <a:spLocks noChangeArrowheads="1"/>
          </p:cNvSpPr>
          <p:nvPr/>
        </p:nvSpPr>
        <p:spPr bwMode="auto">
          <a:xfrm>
            <a:off x="8559344" y="6403946"/>
            <a:ext cx="389851"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50000"/>
              </a:spcBef>
              <a:spcAft>
                <a:spcPct val="0"/>
              </a:spcAft>
              <a:defRPr/>
            </a:pPr>
            <a:r>
              <a:rPr lang="en-US" altLang="ko-KR" sz="2000" dirty="0">
                <a:solidFill>
                  <a:srgbClr val="FFFFFF"/>
                </a:solidFill>
                <a:latin typeface="Arial" charset="0"/>
                <a:ea typeface="Gulim" charset="0"/>
                <a:cs typeface="Gulim" charset="0"/>
              </a:rPr>
              <a:t>٥ </a:t>
            </a:r>
          </a:p>
        </p:txBody>
      </p:sp>
      <p:sp>
        <p:nvSpPr>
          <p:cNvPr id="747549" name="Text Box 29"/>
          <p:cNvSpPr txBox="1">
            <a:spLocks noChangeArrowheads="1"/>
          </p:cNvSpPr>
          <p:nvPr/>
        </p:nvSpPr>
        <p:spPr bwMode="auto">
          <a:xfrm>
            <a:off x="2108200" y="465138"/>
            <a:ext cx="6405563" cy="519112"/>
          </a:xfrm>
          <a:prstGeom prst="rect">
            <a:avLst/>
          </a:prstGeom>
          <a:noFill/>
          <a:ln>
            <a:noFill/>
          </a:ln>
          <a:effectLst>
            <a:outerShdw blurRad="63500" dist="74053" dir="3542175" algn="ctr" rotWithShape="0">
              <a:schemeClr val="bg2">
                <a:alpha val="74998"/>
              </a:schemeClr>
            </a:outerShdw>
          </a:effectLst>
          <a:extLst>
            <a:ext uri="{909E8E84-426E-40dd-AFC4-6F175D3DCCD1}">
              <a14:hiddenFill xmlns:a14="http://schemas.microsoft.com/office/drawing/2010/main" xmlns="">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flatTx/>
          </a:bodyPr>
          <a:lstStyle/>
          <a:p>
            <a:pPr algn="ctr" defTabSz="914400" rtl="1" eaLnBrk="0" fontAlgn="base" hangingPunct="0">
              <a:spcBef>
                <a:spcPct val="50000"/>
              </a:spcBef>
              <a:spcAft>
                <a:spcPct val="0"/>
              </a:spcAft>
              <a:defRPr/>
            </a:pPr>
            <a:r>
              <a:rPr lang="ar-JO" sz="2800" b="1" dirty="0">
                <a:solidFill>
                  <a:srgbClr val="FFFF00"/>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rPr>
              <a:t>قارن الجغرافيا ...</a:t>
            </a:r>
          </a:p>
        </p:txBody>
      </p:sp>
      <p:sp>
        <p:nvSpPr>
          <p:cNvPr id="747550" name="Rectangle 30"/>
          <p:cNvSpPr>
            <a:spLocks noChangeArrowheads="1"/>
          </p:cNvSpPr>
          <p:nvPr/>
        </p:nvSpPr>
        <p:spPr bwMode="auto">
          <a:xfrm>
            <a:off x="8104856" y="6591465"/>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0"/>
              </a:spcBef>
              <a:spcAft>
                <a:spcPct val="0"/>
              </a:spcAft>
              <a:defRPr/>
            </a:pPr>
            <a:r>
              <a:rPr lang="en-US" altLang="ko-KR" sz="1000" b="1" dirty="0">
                <a:solidFill>
                  <a:srgbClr val="FFFFFF"/>
                </a:solidFill>
                <a:effectLst>
                  <a:outerShdw blurRad="38100" dist="38100" dir="2700000" algn="tl">
                    <a:srgbClr val="000000"/>
                  </a:outerShdw>
                </a:effectLst>
                <a:latin typeface="Comic Sans MS" charset="0"/>
                <a:ea typeface="Gulim" charset="0"/>
                <a:cs typeface="Gulim" charset="0"/>
              </a:rPr>
              <a:t>36</a:t>
            </a:r>
          </a:p>
        </p:txBody>
      </p:sp>
      <p:sp>
        <p:nvSpPr>
          <p:cNvPr id="747551" name="Text Box 31"/>
          <p:cNvSpPr txBox="1">
            <a:spLocks noChangeArrowheads="1"/>
          </p:cNvSpPr>
          <p:nvPr/>
        </p:nvSpPr>
        <p:spPr bwMode="auto">
          <a:xfrm>
            <a:off x="7005630" y="6240870"/>
            <a:ext cx="1611339"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defTabSz="914400" rtl="1" eaLnBrk="0" fontAlgn="base" hangingPunct="0">
              <a:spcBef>
                <a:spcPct val="50000"/>
              </a:spcBef>
              <a:spcAft>
                <a:spcPct val="0"/>
              </a:spcAft>
              <a:defRPr/>
            </a:pPr>
            <a:r>
              <a:rPr lang="ar-JO" altLang="ko-KR" sz="1200" b="1" dirty="0">
                <a:solidFill>
                  <a:srgbClr val="FFFFFF"/>
                </a:solidFill>
                <a:latin typeface="Accordance" panose="00000400000000000000" pitchFamily="2" charset="-79"/>
                <a:ea typeface="Accordance" panose="00000400000000000000" pitchFamily="2" charset="-79"/>
                <a:cs typeface="Accordance" panose="00000400000000000000" pitchFamily="2" charset="-79"/>
              </a:rPr>
              <a:t>كتيب ، الصفحات 19-24</a:t>
            </a:r>
            <a:endParaRPr lang="en-US" altLang="ko-KR" sz="1200" b="1" dirty="0">
              <a:solidFill>
                <a:srgbClr val="FFFFFF"/>
              </a:solidFill>
              <a:latin typeface="Accordance" panose="00000400000000000000" pitchFamily="2" charset="-79"/>
              <a:ea typeface="Accordance" panose="00000400000000000000" pitchFamily="2" charset="-79"/>
              <a:cs typeface="Accordance" panose="00000400000000000000" pitchFamily="2" charset="-79"/>
            </a:endParaRPr>
          </a:p>
        </p:txBody>
      </p:sp>
      <p:grpSp>
        <p:nvGrpSpPr>
          <p:cNvPr id="80913" name="Group 33"/>
          <p:cNvGrpSpPr>
            <a:grpSpLocks/>
          </p:cNvGrpSpPr>
          <p:nvPr/>
        </p:nvGrpSpPr>
        <p:grpSpPr bwMode="auto">
          <a:xfrm>
            <a:off x="8004175" y="3432175"/>
            <a:ext cx="1338329" cy="1231900"/>
            <a:chOff x="8004175" y="3432175"/>
            <a:chExt cx="1338329" cy="1231900"/>
          </a:xfrm>
        </p:grpSpPr>
        <p:sp>
          <p:nvSpPr>
            <p:cNvPr id="35" name="Freeform 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a:cs typeface="ＭＳ Ｐゴシック" charset="0"/>
              </a:endParaRPr>
            </a:p>
          </p:txBody>
        </p:sp>
        <p:sp>
          <p:nvSpPr>
            <p:cNvPr id="36" name="AutoShape 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a:cs typeface="ＭＳ Ｐゴシック" charset="0"/>
              </a:endParaRPr>
            </a:p>
          </p:txBody>
        </p:sp>
        <p:sp>
          <p:nvSpPr>
            <p:cNvPr id="37" name="Rectangle 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a:cs typeface="ＭＳ Ｐゴシック" charset="0"/>
              </a:endParaRPr>
            </a:p>
          </p:txBody>
        </p:sp>
        <p:sp>
          <p:nvSpPr>
            <p:cNvPr id="38" name="AutoShape 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a:cs typeface="ＭＳ Ｐゴシック" charset="0"/>
              </a:endParaRPr>
            </a:p>
          </p:txBody>
        </p:sp>
        <p:sp>
          <p:nvSpPr>
            <p:cNvPr id="39" name="Line 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a:cs typeface="ＭＳ Ｐゴシック" charset="0"/>
              </a:endParaRPr>
            </a:p>
          </p:txBody>
        </p:sp>
        <p:sp>
          <p:nvSpPr>
            <p:cNvPr id="40" name="Line 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a:cs typeface="ＭＳ Ｐゴシック" charset="0"/>
              </a:endParaRPr>
            </a:p>
          </p:txBody>
        </p:sp>
        <p:sp>
          <p:nvSpPr>
            <p:cNvPr id="41" name="Rectangle 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a:cs typeface="ＭＳ Ｐゴシック" charset="0"/>
              </a:endParaRPr>
            </a:p>
          </p:txBody>
        </p:sp>
        <p:sp>
          <p:nvSpPr>
            <p:cNvPr id="80921" name="Rectangle 10"/>
            <p:cNvSpPr>
              <a:spLocks noChangeArrowheads="1"/>
            </p:cNvSpPr>
            <p:nvPr/>
          </p:nvSpPr>
          <p:spPr bwMode="auto">
            <a:xfrm>
              <a:off x="8004176" y="3783013"/>
              <a:ext cx="1338328"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9"/>
                  <a:ea typeface="Accordance" panose="00000400000000000000" pitchFamily="2" charset="-79"/>
                  <a:cs typeface="Accordance" panose="00000400000000000000" pitchFamily="2" charset="-79"/>
                </a:rPr>
                <a:t>الأرض- النسل- البركة</a:t>
              </a:r>
              <a:endParaRPr lang="en-US" sz="900" b="1" dirty="0">
                <a:solidFill>
                  <a:srgbClr val="000000"/>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80922" name="Rectangle 11"/>
            <p:cNvSpPr>
              <a:spLocks noChangeArrowheads="1"/>
            </p:cNvSpPr>
            <p:nvPr/>
          </p:nvSpPr>
          <p:spPr bwMode="auto">
            <a:xfrm>
              <a:off x="8175625" y="3654425"/>
              <a:ext cx="447237"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9"/>
                  <a:ea typeface="Accordance" panose="00000400000000000000" pitchFamily="2" charset="-79"/>
                  <a:cs typeface="Accordance" panose="00000400000000000000" pitchFamily="2" charset="-79"/>
                </a:rPr>
                <a:t>الدعوة</a:t>
              </a:r>
              <a:endParaRPr lang="en-US" sz="900" b="1" dirty="0">
                <a:solidFill>
                  <a:srgbClr val="000000"/>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80923" name="Rectangle 12"/>
            <p:cNvSpPr>
              <a:spLocks noChangeArrowheads="1"/>
            </p:cNvSpPr>
            <p:nvPr/>
          </p:nvSpPr>
          <p:spPr bwMode="auto">
            <a:xfrm>
              <a:off x="8004175" y="3432175"/>
              <a:ext cx="46166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9"/>
                  <a:ea typeface="Accordance" panose="00000400000000000000" pitchFamily="2" charset="-79"/>
                  <a:cs typeface="Accordance" panose="00000400000000000000" pitchFamily="2" charset="-79"/>
                </a:rPr>
                <a:t>إبراهيم</a:t>
              </a:r>
              <a:endParaRPr lang="en-US" sz="900" b="1" dirty="0">
                <a:solidFill>
                  <a:srgbClr val="000000"/>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45" name="Line 13"/>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a:cs typeface="ＭＳ Ｐゴシック" charset="0"/>
              </a:endParaRPr>
            </a:p>
          </p:txBody>
        </p:sp>
        <p:sp>
          <p:nvSpPr>
            <p:cNvPr id="46" name="Line 14"/>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a:cs typeface="ＭＳ Ｐゴシック" charset="0"/>
              </a:endParaRPr>
            </a:p>
          </p:txBody>
        </p:sp>
        <p:sp>
          <p:nvSpPr>
            <p:cNvPr id="47" name="Line 15"/>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a:cs typeface="ＭＳ Ｐゴシック" charset="0"/>
              </a:endParaRPr>
            </a:p>
          </p:txBody>
        </p:sp>
        <p:sp>
          <p:nvSpPr>
            <p:cNvPr id="80927" name="Rectangle 26"/>
            <p:cNvSpPr>
              <a:spLocks noChangeArrowheads="1"/>
            </p:cNvSpPr>
            <p:nvPr/>
          </p:nvSpPr>
          <p:spPr bwMode="auto">
            <a:xfrm>
              <a:off x="8004176" y="4033838"/>
              <a:ext cx="1268079"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defTabSz="914400" eaLnBrk="0" fontAlgn="base" hangingPunct="0">
                <a:spcBef>
                  <a:spcPct val="0"/>
                </a:spcBef>
                <a:spcAft>
                  <a:spcPct val="0"/>
                </a:spcAft>
              </a:pPr>
              <a:r>
                <a:rPr lang="ar-JO" sz="1000" b="1" dirty="0">
                  <a:solidFill>
                    <a:srgbClr val="000000"/>
                  </a:solidFill>
                  <a:latin typeface="Accordance" panose="00000400000000000000" pitchFamily="2" charset="-79"/>
                  <a:ea typeface="Accordance" panose="00000400000000000000" pitchFamily="2" charset="-79"/>
                  <a:cs typeface="Accordance" panose="00000400000000000000" pitchFamily="2" charset="-79"/>
                </a:rPr>
                <a:t>إسماعيل- إسحق</a:t>
              </a:r>
              <a:endParaRPr lang="en-US" sz="1000" b="1" dirty="0">
                <a:solidFill>
                  <a:srgbClr val="000000"/>
                </a:solidFill>
                <a:latin typeface="Accordance" panose="00000400000000000000" pitchFamily="2" charset="-79"/>
                <a:ea typeface="Accordance" panose="00000400000000000000" pitchFamily="2" charset="-79"/>
                <a:cs typeface="Accordance" panose="00000400000000000000" pitchFamily="2" charset="-79"/>
              </a:endParaRPr>
            </a:p>
          </p:txBody>
        </p:sp>
      </p:grpSp>
      <p:grpSp>
        <p:nvGrpSpPr>
          <p:cNvPr id="6" name="Group 5"/>
          <p:cNvGrpSpPr/>
          <p:nvPr/>
        </p:nvGrpSpPr>
        <p:grpSpPr>
          <a:xfrm>
            <a:off x="4351926" y="1506731"/>
            <a:ext cx="2959100" cy="3589337"/>
            <a:chOff x="2651125" y="2652713"/>
            <a:chExt cx="2959100" cy="3589337"/>
          </a:xfrm>
        </p:grpSpPr>
        <p:pic>
          <p:nvPicPr>
            <p:cNvPr id="747543" name="Picture 2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51125" y="2652713"/>
              <a:ext cx="2959100" cy="358933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33" name="Rectangle 33"/>
            <p:cNvSpPr>
              <a:spLocks noChangeArrowheads="1"/>
            </p:cNvSpPr>
            <p:nvPr/>
          </p:nvSpPr>
          <p:spPr bwMode="auto">
            <a:xfrm>
              <a:off x="2703513" y="2700338"/>
              <a:ext cx="2687637" cy="36830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wrap="none" anchor="ctr"/>
            <a:lstStyle/>
            <a:p>
              <a:pPr algn="ctr" defTabSz="914400" eaLnBrk="0" fontAlgn="base" hangingPunct="0">
                <a:spcBef>
                  <a:spcPct val="0"/>
                </a:spcBef>
                <a:spcAft>
                  <a:spcPct val="0"/>
                </a:spcAft>
                <a:defRPr/>
              </a:pPr>
              <a:r>
                <a:rPr lang="ar-JO" altLang="ko-KR" sz="2400" dirty="0">
                  <a:solidFill>
                    <a:srgbClr val="33CC33"/>
                  </a:solidFill>
                  <a:latin typeface="Arial Black" charset="0"/>
                  <a:ea typeface="Gulim" charset="0"/>
                  <a:cs typeface="Gulim" charset="0"/>
                </a:rPr>
                <a:t>إسرائيل و...</a:t>
              </a:r>
              <a:endParaRPr lang="en-US" altLang="ko-KR" sz="2400" dirty="0">
                <a:solidFill>
                  <a:srgbClr val="33CC33"/>
                </a:solidFill>
                <a:latin typeface="Arial Black" charset="0"/>
                <a:ea typeface="Gulim" charset="0"/>
                <a:cs typeface="Gulim" charset="0"/>
              </a:endParaRPr>
            </a:p>
          </p:txBody>
        </p:sp>
        <p:sp>
          <p:nvSpPr>
            <p:cNvPr id="42" name="TextBox 41"/>
            <p:cNvSpPr txBox="1"/>
            <p:nvPr/>
          </p:nvSpPr>
          <p:spPr>
            <a:xfrm>
              <a:off x="2773206" y="3193113"/>
              <a:ext cx="1451454" cy="523220"/>
            </a:xfrm>
            <a:prstGeom prst="rect">
              <a:avLst/>
            </a:prstGeom>
            <a:solidFill>
              <a:srgbClr val="790015"/>
            </a:solidFill>
          </p:spPr>
          <p:txBody>
            <a:bodyPr wrap="square" rtlCol="0">
              <a:spAutoFit/>
            </a:bodyPr>
            <a:lstStyle/>
            <a:p>
              <a:r>
                <a:rPr lang="ar-JO" sz="2800" b="1" dirty="0">
                  <a:latin typeface="Arial"/>
                  <a:cs typeface="Arial"/>
                </a:rPr>
                <a:t>فرنسا</a:t>
              </a:r>
              <a:endParaRPr lang="en-US" sz="2800" b="1" dirty="0">
                <a:latin typeface="Arial"/>
                <a:cs typeface="Arial"/>
              </a:endParaRPr>
            </a:p>
          </p:txBody>
        </p:sp>
      </p:grpSp>
      <p:grpSp>
        <p:nvGrpSpPr>
          <p:cNvPr id="9" name="Group 8"/>
          <p:cNvGrpSpPr/>
          <p:nvPr/>
        </p:nvGrpSpPr>
        <p:grpSpPr>
          <a:xfrm>
            <a:off x="1810338" y="1093336"/>
            <a:ext cx="2603500" cy="2819401"/>
            <a:chOff x="2238375" y="1060450"/>
            <a:chExt cx="2603500" cy="2819401"/>
          </a:xfrm>
        </p:grpSpPr>
        <p:pic>
          <p:nvPicPr>
            <p:cNvPr id="747542" name="Picture 2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238375" y="1066801"/>
              <a:ext cx="2603500" cy="28130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747552" name="Rectangle 32"/>
            <p:cNvSpPr>
              <a:spLocks noChangeArrowheads="1"/>
            </p:cNvSpPr>
            <p:nvPr/>
          </p:nvSpPr>
          <p:spPr bwMode="auto">
            <a:xfrm>
              <a:off x="2276475" y="1060450"/>
              <a:ext cx="2503488" cy="36830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wrap="none" anchor="ctr"/>
            <a:lstStyle/>
            <a:p>
              <a:pPr algn="ctr" defTabSz="914400" eaLnBrk="0" fontAlgn="base" hangingPunct="0">
                <a:spcBef>
                  <a:spcPct val="0"/>
                </a:spcBef>
                <a:spcAft>
                  <a:spcPct val="0"/>
                </a:spcAft>
                <a:defRPr/>
              </a:pPr>
              <a:r>
                <a:rPr lang="ar-JO" altLang="ko-KR" sz="2000" dirty="0">
                  <a:solidFill>
                    <a:srgbClr val="33CC33"/>
                  </a:solidFill>
                  <a:latin typeface="Arial Black" charset="0"/>
                  <a:ea typeface="Gulim" charset="0"/>
                  <a:cs typeface="Gulim" charset="0"/>
                </a:rPr>
                <a:t>إسرائيل و ...</a:t>
              </a:r>
            </a:p>
          </p:txBody>
        </p:sp>
        <p:sp>
          <p:nvSpPr>
            <p:cNvPr id="43" name="TextBox 42"/>
            <p:cNvSpPr txBox="1"/>
            <p:nvPr/>
          </p:nvSpPr>
          <p:spPr>
            <a:xfrm>
              <a:off x="2911509" y="1470228"/>
              <a:ext cx="1930366" cy="523220"/>
            </a:xfrm>
            <a:prstGeom prst="rect">
              <a:avLst/>
            </a:prstGeom>
            <a:solidFill>
              <a:srgbClr val="790015"/>
            </a:solidFill>
          </p:spPr>
          <p:txBody>
            <a:bodyPr wrap="square" rtlCol="0">
              <a:spAutoFit/>
            </a:bodyPr>
            <a:lstStyle/>
            <a:p>
              <a:pPr algn="ctr"/>
              <a:r>
                <a:rPr lang="ar-JO" sz="2800" b="1" dirty="0">
                  <a:latin typeface="Arial"/>
                  <a:cs typeface="Arial"/>
                </a:rPr>
                <a:t>إستراليا</a:t>
              </a:r>
              <a:endParaRPr lang="en-US" sz="2800" b="1" dirty="0">
                <a:latin typeface="Arial"/>
                <a:cs typeface="Arial"/>
              </a:endParaRPr>
            </a:p>
          </p:txBody>
        </p:sp>
      </p:grpSp>
      <p:grpSp>
        <p:nvGrpSpPr>
          <p:cNvPr id="7" name="Group 6"/>
          <p:cNvGrpSpPr/>
          <p:nvPr/>
        </p:nvGrpSpPr>
        <p:grpSpPr>
          <a:xfrm>
            <a:off x="108928" y="2312606"/>
            <a:ext cx="2996700" cy="3916561"/>
            <a:chOff x="1033463" y="1804988"/>
            <a:chExt cx="2996700" cy="3916561"/>
          </a:xfrm>
        </p:grpSpPr>
        <p:pic>
          <p:nvPicPr>
            <p:cNvPr id="747547" name="Picture 27"/>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033463" y="1804988"/>
              <a:ext cx="2933700" cy="3916561"/>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747553" name="Rectangle 33"/>
            <p:cNvSpPr>
              <a:spLocks noChangeArrowheads="1"/>
            </p:cNvSpPr>
            <p:nvPr/>
          </p:nvSpPr>
          <p:spPr bwMode="auto">
            <a:xfrm>
              <a:off x="1114425" y="1817688"/>
              <a:ext cx="2535238" cy="36830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wrap="none" anchor="ctr"/>
            <a:lstStyle/>
            <a:p>
              <a:pPr algn="ctr" defTabSz="914400" eaLnBrk="0" fontAlgn="base" hangingPunct="0">
                <a:spcBef>
                  <a:spcPct val="0"/>
                </a:spcBef>
                <a:spcAft>
                  <a:spcPct val="0"/>
                </a:spcAft>
                <a:defRPr/>
              </a:pPr>
              <a:r>
                <a:rPr lang="ar-JO" altLang="ko-KR" sz="2400" dirty="0">
                  <a:solidFill>
                    <a:srgbClr val="33CC33"/>
                  </a:solidFill>
                  <a:latin typeface="Arial Black" charset="0"/>
                  <a:ea typeface="Gulim" charset="0"/>
                  <a:cs typeface="Gulim" charset="0"/>
                </a:rPr>
                <a:t>إسرائيل و ...</a:t>
              </a:r>
            </a:p>
          </p:txBody>
        </p:sp>
        <p:sp>
          <p:nvSpPr>
            <p:cNvPr id="44" name="TextBox 43"/>
            <p:cNvSpPr txBox="1"/>
            <p:nvPr/>
          </p:nvSpPr>
          <p:spPr>
            <a:xfrm>
              <a:off x="2214081" y="4679007"/>
              <a:ext cx="1816082" cy="523220"/>
            </a:xfrm>
            <a:prstGeom prst="rect">
              <a:avLst/>
            </a:prstGeom>
            <a:solidFill>
              <a:srgbClr val="790015"/>
            </a:solidFill>
          </p:spPr>
          <p:txBody>
            <a:bodyPr wrap="square" rtlCol="0">
              <a:spAutoFit/>
            </a:bodyPr>
            <a:lstStyle/>
            <a:p>
              <a:pPr algn="ctr"/>
              <a:r>
                <a:rPr lang="ar-JO" sz="2800" b="1" dirty="0">
                  <a:latin typeface="Arial"/>
                  <a:cs typeface="Arial"/>
                </a:rPr>
                <a:t>من</a:t>
              </a:r>
              <a:endParaRPr lang="en-US" sz="2800" b="1" dirty="0">
                <a:latin typeface="Arial"/>
                <a:cs typeface="Arial"/>
              </a:endParaRPr>
            </a:p>
          </p:txBody>
        </p:sp>
      </p:grpSp>
      <p:sp>
        <p:nvSpPr>
          <p:cNvPr id="48" name="TextBox 47"/>
          <p:cNvSpPr txBox="1"/>
          <p:nvPr/>
        </p:nvSpPr>
        <p:spPr>
          <a:xfrm>
            <a:off x="6215366" y="5459938"/>
            <a:ext cx="2389143" cy="923330"/>
          </a:xfrm>
          <a:prstGeom prst="rect">
            <a:avLst/>
          </a:prstGeom>
          <a:noFill/>
        </p:spPr>
        <p:txBody>
          <a:bodyPr wrap="square" rtlCol="0">
            <a:spAutoFit/>
          </a:bodyPr>
          <a:lstStyle/>
          <a:p>
            <a:pPr algn="just" rtl="1"/>
            <a:r>
              <a:rPr lang="ar-JO" b="1" dirty="0">
                <a:effectLst>
                  <a:outerShdw blurRad="50800" dist="76200" dir="2700000" algn="tl" rotWithShape="0">
                    <a:srgbClr val="000000"/>
                  </a:outerShdw>
                </a:effectLst>
                <a:latin typeface="Arial"/>
                <a:cs typeface="Arial"/>
              </a:rPr>
              <a:t>الخرائط المرسومة بنفس المقياس مع إسرائيل باللون الأزرق</a:t>
            </a:r>
          </a:p>
        </p:txBody>
      </p:sp>
      <p:grpSp>
        <p:nvGrpSpPr>
          <p:cNvPr id="12" name="Group 11"/>
          <p:cNvGrpSpPr/>
          <p:nvPr/>
        </p:nvGrpSpPr>
        <p:grpSpPr>
          <a:xfrm>
            <a:off x="2773377" y="2533848"/>
            <a:ext cx="3145751" cy="3790057"/>
            <a:chOff x="2226349" y="2533848"/>
            <a:chExt cx="3145751" cy="3790057"/>
          </a:xfrm>
        </p:grpSpPr>
        <p:sp>
          <p:nvSpPr>
            <p:cNvPr id="10" name="Rectangle 9"/>
            <p:cNvSpPr/>
            <p:nvPr/>
          </p:nvSpPr>
          <p:spPr bwMode="auto">
            <a:xfrm>
              <a:off x="2226349" y="2533848"/>
              <a:ext cx="3145751" cy="3790057"/>
            </a:xfrm>
            <a:prstGeom prst="rect">
              <a:avLst/>
            </a:prstGeom>
            <a:solidFill>
              <a:schemeClr val="accent3"/>
            </a:solidFill>
            <a:ln w="76200">
              <a:solidFill>
                <a:schemeClr val="accent2"/>
              </a:solidFill>
              <a:miter lim="800000"/>
              <a:headEnd/>
              <a:tailEn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charset="0"/>
                <a:ea typeface="ＭＳ Ｐゴシック" charset="0"/>
              </a:endParaRPr>
            </a:p>
          </p:txBody>
        </p:sp>
        <p:sp>
          <p:nvSpPr>
            <p:cNvPr id="55" name="Rectangle 33"/>
            <p:cNvSpPr>
              <a:spLocks noChangeArrowheads="1"/>
            </p:cNvSpPr>
            <p:nvPr/>
          </p:nvSpPr>
          <p:spPr bwMode="auto">
            <a:xfrm>
              <a:off x="2264068" y="2573779"/>
              <a:ext cx="3070313" cy="483289"/>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wrap="none" anchor="ctr"/>
            <a:lstStyle/>
            <a:p>
              <a:pPr algn="ctr" defTabSz="914400" eaLnBrk="0" fontAlgn="base" hangingPunct="0">
                <a:spcBef>
                  <a:spcPct val="0"/>
                </a:spcBef>
                <a:spcAft>
                  <a:spcPct val="0"/>
                </a:spcAft>
                <a:defRPr/>
              </a:pPr>
              <a:r>
                <a:rPr lang="ar-JO" altLang="ko-KR" sz="2400" dirty="0">
                  <a:solidFill>
                    <a:srgbClr val="33CC33"/>
                  </a:solidFill>
                  <a:latin typeface="Arial Black" charset="0"/>
                  <a:ea typeface="Gulim" charset="0"/>
                  <a:cs typeface="Gulim" charset="0"/>
                </a:rPr>
                <a:t>إسرائيل و ...</a:t>
              </a:r>
            </a:p>
          </p:txBody>
        </p:sp>
        <p:pic>
          <p:nvPicPr>
            <p:cNvPr id="54" name="Picture 23"/>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181067" y="3074122"/>
              <a:ext cx="1068740" cy="3130650"/>
            </a:xfrm>
            <a:prstGeom prst="rect">
              <a:avLst/>
            </a:prstGeom>
            <a:noFill/>
            <a:ln w="76200">
              <a:solidFill>
                <a:schemeClr val="accent2"/>
              </a:solidFill>
              <a:miter lim="800000"/>
              <a:headEnd/>
              <a:tailEnd/>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56" name="TextBox 55"/>
            <p:cNvSpPr txBox="1"/>
            <p:nvPr/>
          </p:nvSpPr>
          <p:spPr>
            <a:xfrm>
              <a:off x="2398556" y="3544405"/>
              <a:ext cx="2039852" cy="523220"/>
            </a:xfrm>
            <a:prstGeom prst="rect">
              <a:avLst/>
            </a:prstGeom>
            <a:solidFill>
              <a:srgbClr val="790015"/>
            </a:solidFill>
          </p:spPr>
          <p:txBody>
            <a:bodyPr wrap="square" rtlCol="0">
              <a:spAutoFit/>
            </a:bodyPr>
            <a:lstStyle/>
            <a:p>
              <a:pPr algn="ctr"/>
              <a:r>
                <a:rPr lang="ar-JO" sz="2800" b="1" dirty="0">
                  <a:latin typeface="Arial"/>
                  <a:cs typeface="Arial"/>
                </a:rPr>
                <a:t>سنغافورة</a:t>
              </a:r>
            </a:p>
          </p:txBody>
        </p:sp>
      </p:grpSp>
      <p:pic>
        <p:nvPicPr>
          <p:cNvPr id="57" name="Picture 56" descr="singapore_map.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652656" y="4532443"/>
            <a:ext cx="930428" cy="560208"/>
          </a:xfrm>
          <a:prstGeom prst="rect">
            <a:avLst/>
          </a:prstGeom>
          <a:noFill/>
          <a:ln w="76200">
            <a:noFill/>
            <a:miter lim="800000"/>
            <a:headEnd/>
            <a:tailEnd/>
          </a:ln>
          <a:effectLst/>
        </p:spPr>
      </p:pic>
      <p:grpSp>
        <p:nvGrpSpPr>
          <p:cNvPr id="5" name="Group 4"/>
          <p:cNvGrpSpPr/>
          <p:nvPr/>
        </p:nvGrpSpPr>
        <p:grpSpPr>
          <a:xfrm>
            <a:off x="5818188" y="1063587"/>
            <a:ext cx="2946400" cy="3553347"/>
            <a:chOff x="5669102" y="1338263"/>
            <a:chExt cx="2946400" cy="3553347"/>
          </a:xfrm>
        </p:grpSpPr>
        <p:pic>
          <p:nvPicPr>
            <p:cNvPr id="747548" name="Picture 28"/>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5669102" y="1338263"/>
              <a:ext cx="2946400" cy="355334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747554" name="Rectangle 34"/>
            <p:cNvSpPr>
              <a:spLocks noChangeArrowheads="1"/>
            </p:cNvSpPr>
            <p:nvPr/>
          </p:nvSpPr>
          <p:spPr bwMode="auto">
            <a:xfrm>
              <a:off x="5738813" y="1350963"/>
              <a:ext cx="2695575" cy="36830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wrap="none" anchor="ctr"/>
            <a:lstStyle/>
            <a:p>
              <a:pPr algn="ctr" defTabSz="914400" eaLnBrk="0" fontAlgn="base" hangingPunct="0">
                <a:spcBef>
                  <a:spcPct val="0"/>
                </a:spcBef>
                <a:spcAft>
                  <a:spcPct val="0"/>
                </a:spcAft>
                <a:defRPr/>
              </a:pPr>
              <a:r>
                <a:rPr lang="ar-JO" altLang="ko-KR" sz="2400" dirty="0">
                  <a:solidFill>
                    <a:srgbClr val="33CC33"/>
                  </a:solidFill>
                  <a:latin typeface="Arial Black" charset="0"/>
                  <a:ea typeface="Gulim" charset="0"/>
                  <a:cs typeface="Gulim" charset="0"/>
                </a:rPr>
                <a:t>إسرائيل و ...</a:t>
              </a:r>
            </a:p>
          </p:txBody>
        </p:sp>
        <p:sp>
          <p:nvSpPr>
            <p:cNvPr id="2" name="TextBox 1"/>
            <p:cNvSpPr txBox="1"/>
            <p:nvPr/>
          </p:nvSpPr>
          <p:spPr>
            <a:xfrm>
              <a:off x="6513755" y="2146105"/>
              <a:ext cx="1846673" cy="523220"/>
            </a:xfrm>
            <a:prstGeom prst="rect">
              <a:avLst/>
            </a:prstGeom>
            <a:solidFill>
              <a:srgbClr val="790015"/>
            </a:solidFill>
          </p:spPr>
          <p:txBody>
            <a:bodyPr wrap="square" rtlCol="0">
              <a:spAutoFit/>
            </a:bodyPr>
            <a:lstStyle/>
            <a:p>
              <a:pPr algn="ctr"/>
              <a:r>
                <a:rPr lang="ar-JO" sz="2800" b="1" dirty="0">
                  <a:latin typeface="Arial"/>
                  <a:cs typeface="Arial"/>
                </a:rPr>
                <a:t>كاليفورنيا</a:t>
              </a:r>
            </a:p>
          </p:txBody>
        </p:sp>
      </p:grpSp>
    </p:spTree>
    <p:extLst>
      <p:ext uri="{BB962C8B-B14F-4D97-AF65-F5344CB8AC3E}">
        <p14:creationId xmlns:p14="http://schemas.microsoft.com/office/powerpoint/2010/main" val="4060612750"/>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9" name="Group 2"/>
          <p:cNvGrpSpPr>
            <a:grpSpLocks/>
          </p:cNvGrpSpPr>
          <p:nvPr/>
        </p:nvGrpSpPr>
        <p:grpSpPr bwMode="auto">
          <a:xfrm>
            <a:off x="2425700" y="1531938"/>
            <a:ext cx="4362450" cy="3598862"/>
            <a:chOff x="1512" y="1397"/>
            <a:chExt cx="2748" cy="2267"/>
          </a:xfrm>
        </p:grpSpPr>
        <p:sp>
          <p:nvSpPr>
            <p:cNvPr id="768003" name="Rectangle 3"/>
            <p:cNvSpPr>
              <a:spLocks noChangeArrowheads="1"/>
            </p:cNvSpPr>
            <p:nvPr/>
          </p:nvSpPr>
          <p:spPr bwMode="auto">
            <a:xfrm>
              <a:off x="1512" y="1613"/>
              <a:ext cx="977" cy="417"/>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04" name="Rectangle 4"/>
            <p:cNvSpPr>
              <a:spLocks noChangeArrowheads="1"/>
            </p:cNvSpPr>
            <p:nvPr/>
          </p:nvSpPr>
          <p:spPr bwMode="auto">
            <a:xfrm>
              <a:off x="1592" y="1431"/>
              <a:ext cx="736" cy="173"/>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a:solidFill>
                    <a:srgbClr val="790015"/>
                  </a:solidFill>
                  <a:latin typeface="Times" charset="0"/>
                  <a:ea typeface="ＭＳ Ｐゴシック" charset="0"/>
                  <a:cs typeface="ＭＳ Ｐゴシック" charset="0"/>
                </a:rPr>
                <a:t>ABRAHAM</a:t>
              </a:r>
              <a:endParaRPr lang="en-US" sz="2800">
                <a:solidFill>
                  <a:srgbClr val="FFA27C"/>
                </a:solidFill>
                <a:effectLst>
                  <a:outerShdw blurRad="38100" dist="38100" dir="2700000" algn="tl">
                    <a:srgbClr val="000000"/>
                  </a:outerShdw>
                </a:effectLst>
                <a:latin typeface="Times" charset="0"/>
                <a:ea typeface="ＭＳ Ｐゴシック" charset="0"/>
                <a:cs typeface="ＭＳ Ｐゴシック" charset="0"/>
              </a:endParaRPr>
            </a:p>
          </p:txBody>
        </p:sp>
        <p:sp>
          <p:nvSpPr>
            <p:cNvPr id="768005" name="Rectangle 5"/>
            <p:cNvSpPr>
              <a:spLocks noChangeArrowheads="1"/>
            </p:cNvSpPr>
            <p:nvPr/>
          </p:nvSpPr>
          <p:spPr bwMode="auto">
            <a:xfrm>
              <a:off x="1512" y="1613"/>
              <a:ext cx="1365" cy="457"/>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06" name="AutoShape 6"/>
            <p:cNvSpPr>
              <a:spLocks noChangeArrowheads="1"/>
            </p:cNvSpPr>
            <p:nvPr/>
          </p:nvSpPr>
          <p:spPr bwMode="auto">
            <a:xfrm>
              <a:off x="1512" y="1397"/>
              <a:ext cx="803"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07" name="Rectangle 7"/>
            <p:cNvSpPr>
              <a:spLocks noChangeArrowheads="1"/>
            </p:cNvSpPr>
            <p:nvPr/>
          </p:nvSpPr>
          <p:spPr bwMode="auto">
            <a:xfrm>
              <a:off x="1512" y="1613"/>
              <a:ext cx="977" cy="376"/>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08" name="Rectangle 8"/>
            <p:cNvSpPr>
              <a:spLocks noChangeArrowheads="1"/>
            </p:cNvSpPr>
            <p:nvPr/>
          </p:nvSpPr>
          <p:spPr bwMode="auto">
            <a:xfrm>
              <a:off x="1716" y="1399"/>
              <a:ext cx="313" cy="174"/>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ar-JO" b="1" dirty="0">
                  <a:solidFill>
                    <a:srgbClr val="790015"/>
                  </a:solidFill>
                  <a:latin typeface="Accordance" panose="00000400000000000000" pitchFamily="2" charset="-79"/>
                  <a:ea typeface="Accordance" panose="00000400000000000000" pitchFamily="2" charset="-79"/>
                  <a:cs typeface="Accordance" panose="00000400000000000000" pitchFamily="2" charset="-79"/>
                </a:rPr>
                <a:t>الخلق</a:t>
              </a:r>
              <a:endParaRPr lang="en-US" sz="2800" b="1" dirty="0">
                <a:solidFill>
                  <a:srgbClr val="FFA27C"/>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endParaRPr>
            </a:p>
          </p:txBody>
        </p:sp>
        <p:sp>
          <p:nvSpPr>
            <p:cNvPr id="768009" name="Line 9"/>
            <p:cNvSpPr>
              <a:spLocks noChangeShapeType="1"/>
            </p:cNvSpPr>
            <p:nvPr/>
          </p:nvSpPr>
          <p:spPr bwMode="auto">
            <a:xfrm>
              <a:off x="1512" y="1559"/>
              <a:ext cx="1" cy="47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10" name="Line 10"/>
            <p:cNvSpPr>
              <a:spLocks noChangeShapeType="1"/>
            </p:cNvSpPr>
            <p:nvPr/>
          </p:nvSpPr>
          <p:spPr bwMode="auto">
            <a:xfrm>
              <a:off x="2301" y="1613"/>
              <a:ext cx="428" cy="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11" name="Rectangle 11"/>
            <p:cNvSpPr>
              <a:spLocks noChangeArrowheads="1"/>
            </p:cNvSpPr>
            <p:nvPr/>
          </p:nvSpPr>
          <p:spPr bwMode="auto">
            <a:xfrm>
              <a:off x="1659" y="1774"/>
              <a:ext cx="977" cy="431"/>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12" name="Rectangle 12"/>
            <p:cNvSpPr>
              <a:spLocks noChangeArrowheads="1"/>
            </p:cNvSpPr>
            <p:nvPr/>
          </p:nvSpPr>
          <p:spPr bwMode="auto">
            <a:xfrm>
              <a:off x="1735" y="1606"/>
              <a:ext cx="736" cy="173"/>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a:solidFill>
                    <a:srgbClr val="790015"/>
                  </a:solidFill>
                  <a:latin typeface="Times" charset="0"/>
                  <a:ea typeface="ＭＳ Ｐゴシック" charset="0"/>
                  <a:cs typeface="ＭＳ Ｐゴシック" charset="0"/>
                </a:rPr>
                <a:t>ABRAHAM</a:t>
              </a:r>
              <a:endParaRPr lang="en-US" sz="2800">
                <a:solidFill>
                  <a:srgbClr val="FFA27C"/>
                </a:solidFill>
                <a:effectLst>
                  <a:outerShdw blurRad="38100" dist="38100" dir="2700000" algn="tl">
                    <a:srgbClr val="000000"/>
                  </a:outerShdw>
                </a:effectLst>
                <a:latin typeface="Times" charset="0"/>
                <a:ea typeface="ＭＳ Ｐゴシック" charset="0"/>
                <a:cs typeface="ＭＳ Ｐゴシック" charset="0"/>
              </a:endParaRPr>
            </a:p>
          </p:txBody>
        </p:sp>
        <p:sp>
          <p:nvSpPr>
            <p:cNvPr id="768013" name="Rectangle 13"/>
            <p:cNvSpPr>
              <a:spLocks noChangeArrowheads="1"/>
            </p:cNvSpPr>
            <p:nvPr/>
          </p:nvSpPr>
          <p:spPr bwMode="auto">
            <a:xfrm>
              <a:off x="1659" y="1774"/>
              <a:ext cx="1365" cy="471"/>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14" name="AutoShape 14"/>
            <p:cNvSpPr>
              <a:spLocks noChangeArrowheads="1"/>
            </p:cNvSpPr>
            <p:nvPr/>
          </p:nvSpPr>
          <p:spPr bwMode="auto">
            <a:xfrm>
              <a:off x="1659" y="1559"/>
              <a:ext cx="789" cy="605"/>
            </a:xfrm>
            <a:prstGeom prst="roundRect">
              <a:avLst>
                <a:gd name="adj" fmla="val 10495"/>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15" name="Rectangle 15"/>
            <p:cNvSpPr>
              <a:spLocks noChangeArrowheads="1"/>
            </p:cNvSpPr>
            <p:nvPr/>
          </p:nvSpPr>
          <p:spPr bwMode="auto">
            <a:xfrm>
              <a:off x="1659" y="1774"/>
              <a:ext cx="977" cy="390"/>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16" name="Rectangle 16"/>
            <p:cNvSpPr>
              <a:spLocks noChangeArrowheads="1"/>
            </p:cNvSpPr>
            <p:nvPr/>
          </p:nvSpPr>
          <p:spPr bwMode="auto">
            <a:xfrm>
              <a:off x="1836" y="1566"/>
              <a:ext cx="350" cy="174"/>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ar-JO" b="1" dirty="0">
                  <a:solidFill>
                    <a:srgbClr val="790015"/>
                  </a:solidFill>
                  <a:latin typeface="Accordance" panose="00000400000000000000" pitchFamily="2" charset="-79"/>
                  <a:ea typeface="Accordance" panose="00000400000000000000" pitchFamily="2" charset="-79"/>
                  <a:cs typeface="Accordance" panose="00000400000000000000" pitchFamily="2" charset="-79"/>
                </a:rPr>
                <a:t>إبراهيم</a:t>
              </a:r>
              <a:endParaRPr lang="en-US" sz="2800" b="1" dirty="0">
                <a:solidFill>
                  <a:srgbClr val="FFA27C"/>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endParaRPr>
            </a:p>
          </p:txBody>
        </p:sp>
        <p:sp>
          <p:nvSpPr>
            <p:cNvPr id="768017" name="Line 17"/>
            <p:cNvSpPr>
              <a:spLocks noChangeShapeType="1"/>
            </p:cNvSpPr>
            <p:nvPr/>
          </p:nvSpPr>
          <p:spPr bwMode="auto">
            <a:xfrm>
              <a:off x="1659" y="1734"/>
              <a:ext cx="1" cy="457"/>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18" name="Line 18"/>
            <p:cNvSpPr>
              <a:spLocks noChangeShapeType="1"/>
            </p:cNvSpPr>
            <p:nvPr/>
          </p:nvSpPr>
          <p:spPr bwMode="auto">
            <a:xfrm>
              <a:off x="2448" y="1774"/>
              <a:ext cx="429" cy="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19" name="Rectangle 19"/>
            <p:cNvSpPr>
              <a:spLocks noChangeArrowheads="1"/>
            </p:cNvSpPr>
            <p:nvPr/>
          </p:nvSpPr>
          <p:spPr bwMode="auto">
            <a:xfrm>
              <a:off x="1806" y="1949"/>
              <a:ext cx="964" cy="417"/>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20" name="Rectangle 20"/>
            <p:cNvSpPr>
              <a:spLocks noChangeArrowheads="1"/>
            </p:cNvSpPr>
            <p:nvPr/>
          </p:nvSpPr>
          <p:spPr bwMode="auto">
            <a:xfrm>
              <a:off x="1878" y="1767"/>
              <a:ext cx="736" cy="173"/>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a:solidFill>
                    <a:srgbClr val="790015"/>
                  </a:solidFill>
                  <a:latin typeface="Times" charset="0"/>
                  <a:ea typeface="ＭＳ Ｐゴシック" charset="0"/>
                  <a:cs typeface="ＭＳ Ｐゴシック" charset="0"/>
                </a:rPr>
                <a:t>ABRAHAM</a:t>
              </a:r>
              <a:endParaRPr lang="en-US" sz="2800">
                <a:solidFill>
                  <a:srgbClr val="FFA27C"/>
                </a:solidFill>
                <a:effectLst>
                  <a:outerShdw blurRad="38100" dist="38100" dir="2700000" algn="tl">
                    <a:srgbClr val="000000"/>
                  </a:outerShdw>
                </a:effectLst>
                <a:latin typeface="Times" charset="0"/>
                <a:ea typeface="ＭＳ Ｐゴシック" charset="0"/>
                <a:cs typeface="ＭＳ Ｐゴシック" charset="0"/>
              </a:endParaRPr>
            </a:p>
          </p:txBody>
        </p:sp>
        <p:sp>
          <p:nvSpPr>
            <p:cNvPr id="768021" name="Rectangle 21"/>
            <p:cNvSpPr>
              <a:spLocks noChangeArrowheads="1"/>
            </p:cNvSpPr>
            <p:nvPr/>
          </p:nvSpPr>
          <p:spPr bwMode="auto">
            <a:xfrm>
              <a:off x="1806" y="1949"/>
              <a:ext cx="1365" cy="457"/>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22" name="AutoShape 22"/>
            <p:cNvSpPr>
              <a:spLocks noChangeArrowheads="1"/>
            </p:cNvSpPr>
            <p:nvPr/>
          </p:nvSpPr>
          <p:spPr bwMode="auto">
            <a:xfrm>
              <a:off x="1806" y="1734"/>
              <a:ext cx="790"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23" name="Rectangle 23"/>
            <p:cNvSpPr>
              <a:spLocks noChangeArrowheads="1"/>
            </p:cNvSpPr>
            <p:nvPr/>
          </p:nvSpPr>
          <p:spPr bwMode="auto">
            <a:xfrm>
              <a:off x="1806" y="1949"/>
              <a:ext cx="964" cy="377"/>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24" name="Rectangle 24"/>
            <p:cNvSpPr>
              <a:spLocks noChangeArrowheads="1"/>
            </p:cNvSpPr>
            <p:nvPr/>
          </p:nvSpPr>
          <p:spPr bwMode="auto">
            <a:xfrm>
              <a:off x="1979" y="1735"/>
              <a:ext cx="336" cy="174"/>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ar-JO" b="1" dirty="0">
                  <a:solidFill>
                    <a:srgbClr val="790015"/>
                  </a:solidFill>
                  <a:latin typeface="Accordance" panose="00000400000000000000" pitchFamily="2" charset="-79"/>
                  <a:ea typeface="Accordance" panose="00000400000000000000" pitchFamily="2" charset="-79"/>
                  <a:cs typeface="Accordance" panose="00000400000000000000" pitchFamily="2" charset="-79"/>
                </a:rPr>
                <a:t>يوسف</a:t>
              </a:r>
              <a:endParaRPr lang="en-US" sz="2800" b="1" dirty="0">
                <a:solidFill>
                  <a:srgbClr val="FFA27C"/>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endParaRPr>
            </a:p>
          </p:txBody>
        </p:sp>
        <p:sp>
          <p:nvSpPr>
            <p:cNvPr id="768025" name="Line 25"/>
            <p:cNvSpPr>
              <a:spLocks noChangeShapeType="1"/>
            </p:cNvSpPr>
            <p:nvPr/>
          </p:nvSpPr>
          <p:spPr bwMode="auto">
            <a:xfrm>
              <a:off x="1806" y="1895"/>
              <a:ext cx="1" cy="47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26" name="Line 26"/>
            <p:cNvSpPr>
              <a:spLocks noChangeShapeType="1"/>
            </p:cNvSpPr>
            <p:nvPr/>
          </p:nvSpPr>
          <p:spPr bwMode="auto">
            <a:xfrm>
              <a:off x="2582" y="1949"/>
              <a:ext cx="442" cy="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27" name="Rectangle 27"/>
            <p:cNvSpPr>
              <a:spLocks noChangeArrowheads="1"/>
            </p:cNvSpPr>
            <p:nvPr/>
          </p:nvSpPr>
          <p:spPr bwMode="auto">
            <a:xfrm>
              <a:off x="1980" y="2110"/>
              <a:ext cx="1365" cy="471"/>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28" name="AutoShape 28"/>
            <p:cNvSpPr>
              <a:spLocks noChangeArrowheads="1"/>
            </p:cNvSpPr>
            <p:nvPr/>
          </p:nvSpPr>
          <p:spPr bwMode="auto">
            <a:xfrm>
              <a:off x="1980" y="1895"/>
              <a:ext cx="790"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29" name="Rectangle 29"/>
            <p:cNvSpPr>
              <a:spLocks noChangeArrowheads="1"/>
            </p:cNvSpPr>
            <p:nvPr/>
          </p:nvSpPr>
          <p:spPr bwMode="auto">
            <a:xfrm>
              <a:off x="1980" y="2110"/>
              <a:ext cx="977" cy="377"/>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30" name="Rectangle 30"/>
            <p:cNvSpPr>
              <a:spLocks noChangeArrowheads="1"/>
            </p:cNvSpPr>
            <p:nvPr/>
          </p:nvSpPr>
          <p:spPr bwMode="auto">
            <a:xfrm>
              <a:off x="2111" y="1896"/>
              <a:ext cx="437" cy="174"/>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b="1" dirty="0">
                  <a:solidFill>
                    <a:srgbClr val="790015"/>
                  </a:solidFill>
                  <a:latin typeface="Helvetica" charset="0"/>
                  <a:ea typeface="ＭＳ Ｐゴシック" charset="0"/>
                  <a:cs typeface="ＭＳ Ｐゴシック" charset="0"/>
                </a:rPr>
                <a:t>   </a:t>
              </a:r>
              <a:r>
                <a:rPr lang="ar-JO" b="1" dirty="0">
                  <a:solidFill>
                    <a:srgbClr val="790015"/>
                  </a:solidFill>
                  <a:latin typeface="Accordance" panose="00000400000000000000" pitchFamily="2" charset="-79"/>
                  <a:ea typeface="Accordance" panose="00000400000000000000" pitchFamily="2" charset="-79"/>
                  <a:cs typeface="Accordance" panose="00000400000000000000" pitchFamily="2" charset="-79"/>
                </a:rPr>
                <a:t>موسى</a:t>
              </a:r>
              <a:endParaRPr lang="en-US" sz="2800" b="1" dirty="0">
                <a:solidFill>
                  <a:srgbClr val="FFA27C"/>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endParaRPr>
            </a:p>
          </p:txBody>
        </p:sp>
        <p:sp>
          <p:nvSpPr>
            <p:cNvPr id="768031" name="Line 31"/>
            <p:cNvSpPr>
              <a:spLocks noChangeShapeType="1"/>
            </p:cNvSpPr>
            <p:nvPr/>
          </p:nvSpPr>
          <p:spPr bwMode="auto">
            <a:xfrm>
              <a:off x="1980" y="2070"/>
              <a:ext cx="1" cy="457"/>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32" name="Line 32"/>
            <p:cNvSpPr>
              <a:spLocks noChangeShapeType="1"/>
            </p:cNvSpPr>
            <p:nvPr/>
          </p:nvSpPr>
          <p:spPr bwMode="auto">
            <a:xfrm>
              <a:off x="2770" y="2110"/>
              <a:ext cx="428" cy="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33" name="Rectangle 33"/>
            <p:cNvSpPr>
              <a:spLocks noChangeArrowheads="1"/>
            </p:cNvSpPr>
            <p:nvPr/>
          </p:nvSpPr>
          <p:spPr bwMode="auto">
            <a:xfrm>
              <a:off x="2127" y="2272"/>
              <a:ext cx="1365" cy="471"/>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34" name="AutoShape 34"/>
            <p:cNvSpPr>
              <a:spLocks noChangeArrowheads="1"/>
            </p:cNvSpPr>
            <p:nvPr/>
          </p:nvSpPr>
          <p:spPr bwMode="auto">
            <a:xfrm>
              <a:off x="2127" y="2070"/>
              <a:ext cx="790"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35" name="Rectangle 35"/>
            <p:cNvSpPr>
              <a:spLocks noChangeArrowheads="1"/>
            </p:cNvSpPr>
            <p:nvPr/>
          </p:nvSpPr>
          <p:spPr bwMode="auto">
            <a:xfrm>
              <a:off x="2127" y="2272"/>
              <a:ext cx="872" cy="390"/>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36" name="Rectangle 36"/>
            <p:cNvSpPr>
              <a:spLocks noChangeArrowheads="1"/>
            </p:cNvSpPr>
            <p:nvPr/>
          </p:nvSpPr>
          <p:spPr bwMode="auto">
            <a:xfrm>
              <a:off x="2263" y="2071"/>
              <a:ext cx="394" cy="174"/>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b="1" dirty="0">
                  <a:solidFill>
                    <a:srgbClr val="790015"/>
                  </a:solidFill>
                  <a:latin typeface="Accordance" panose="00000400000000000000" pitchFamily="2" charset="-79"/>
                  <a:ea typeface="Accordance" panose="00000400000000000000" pitchFamily="2" charset="-79"/>
                  <a:cs typeface="Accordance" panose="00000400000000000000" pitchFamily="2" charset="-79"/>
                </a:rPr>
                <a:t>   </a:t>
              </a:r>
              <a:r>
                <a:rPr lang="ar-JO" b="1" dirty="0">
                  <a:solidFill>
                    <a:srgbClr val="790015"/>
                  </a:solidFill>
                  <a:latin typeface="Accordance" panose="00000400000000000000" pitchFamily="2" charset="-79"/>
                  <a:ea typeface="Accordance" panose="00000400000000000000" pitchFamily="2" charset="-79"/>
                  <a:cs typeface="Accordance" panose="00000400000000000000" pitchFamily="2" charset="-79"/>
                </a:rPr>
                <a:t>يشوع</a:t>
              </a:r>
              <a:endParaRPr lang="en-US" sz="2800" b="1" dirty="0">
                <a:solidFill>
                  <a:srgbClr val="FFA27C"/>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endParaRPr>
            </a:p>
          </p:txBody>
        </p:sp>
        <p:sp>
          <p:nvSpPr>
            <p:cNvPr id="768037" name="Line 37"/>
            <p:cNvSpPr>
              <a:spLocks noChangeShapeType="1"/>
            </p:cNvSpPr>
            <p:nvPr/>
          </p:nvSpPr>
          <p:spPr bwMode="auto">
            <a:xfrm>
              <a:off x="2127" y="2232"/>
              <a:ext cx="1" cy="470"/>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38" name="Rectangle 38"/>
            <p:cNvSpPr>
              <a:spLocks noChangeArrowheads="1"/>
            </p:cNvSpPr>
            <p:nvPr/>
          </p:nvSpPr>
          <p:spPr bwMode="auto">
            <a:xfrm>
              <a:off x="2261" y="2455"/>
              <a:ext cx="1365" cy="471"/>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39" name="AutoShape 39"/>
            <p:cNvSpPr>
              <a:spLocks noChangeArrowheads="1"/>
            </p:cNvSpPr>
            <p:nvPr/>
          </p:nvSpPr>
          <p:spPr bwMode="auto">
            <a:xfrm>
              <a:off x="2261" y="2232"/>
              <a:ext cx="819" cy="591"/>
            </a:xfrm>
            <a:prstGeom prst="roundRect">
              <a:avLst>
                <a:gd name="adj" fmla="val 10745"/>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40" name="Rectangle 40"/>
            <p:cNvSpPr>
              <a:spLocks noChangeArrowheads="1"/>
            </p:cNvSpPr>
            <p:nvPr/>
          </p:nvSpPr>
          <p:spPr bwMode="auto">
            <a:xfrm>
              <a:off x="2261" y="2455"/>
              <a:ext cx="965" cy="390"/>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41" name="Rectangle 41"/>
            <p:cNvSpPr>
              <a:spLocks noChangeArrowheads="1"/>
            </p:cNvSpPr>
            <p:nvPr/>
          </p:nvSpPr>
          <p:spPr bwMode="auto">
            <a:xfrm>
              <a:off x="2178" y="2233"/>
              <a:ext cx="840" cy="173"/>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b="1" dirty="0">
                  <a:solidFill>
                    <a:srgbClr val="790015"/>
                  </a:solidFill>
                  <a:latin typeface="Accordance" panose="00000400000000000000" pitchFamily="2" charset="-79"/>
                  <a:ea typeface="Accordance" panose="00000400000000000000" pitchFamily="2" charset="-79"/>
                  <a:cs typeface="Accordance" panose="00000400000000000000" pitchFamily="2" charset="-79"/>
                </a:rPr>
                <a:t>   </a:t>
              </a:r>
              <a:r>
                <a:rPr lang="ar-JO" b="1" dirty="0">
                  <a:solidFill>
                    <a:srgbClr val="790015"/>
                  </a:solidFill>
                  <a:latin typeface="Accordance" panose="00000400000000000000" pitchFamily="2" charset="-79"/>
                  <a:ea typeface="Accordance" panose="00000400000000000000" pitchFamily="2" charset="-79"/>
                  <a:cs typeface="Accordance" panose="00000400000000000000" pitchFamily="2" charset="-79"/>
                </a:rPr>
                <a:t>فوضى سياسية</a:t>
              </a:r>
              <a:endParaRPr lang="en-US" sz="2800" b="1" dirty="0">
                <a:solidFill>
                  <a:srgbClr val="FFA27C"/>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endParaRPr>
            </a:p>
          </p:txBody>
        </p:sp>
        <p:sp>
          <p:nvSpPr>
            <p:cNvPr id="768042" name="Line 42"/>
            <p:cNvSpPr>
              <a:spLocks noChangeShapeType="1"/>
            </p:cNvSpPr>
            <p:nvPr/>
          </p:nvSpPr>
          <p:spPr bwMode="auto">
            <a:xfrm>
              <a:off x="2261" y="2415"/>
              <a:ext cx="1" cy="457"/>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43" name="Rectangle 43"/>
            <p:cNvSpPr>
              <a:spLocks noChangeArrowheads="1"/>
            </p:cNvSpPr>
            <p:nvPr/>
          </p:nvSpPr>
          <p:spPr bwMode="auto">
            <a:xfrm>
              <a:off x="2400" y="2642"/>
              <a:ext cx="1365" cy="466"/>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44" name="AutoShape 44"/>
            <p:cNvSpPr>
              <a:spLocks noChangeArrowheads="1"/>
            </p:cNvSpPr>
            <p:nvPr/>
          </p:nvSpPr>
          <p:spPr bwMode="auto">
            <a:xfrm>
              <a:off x="2400" y="2415"/>
              <a:ext cx="834"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45" name="Rectangle 45"/>
            <p:cNvSpPr>
              <a:spLocks noChangeArrowheads="1"/>
            </p:cNvSpPr>
            <p:nvPr/>
          </p:nvSpPr>
          <p:spPr bwMode="auto">
            <a:xfrm>
              <a:off x="2400" y="2646"/>
              <a:ext cx="977" cy="377"/>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46" name="Rectangle 46"/>
            <p:cNvSpPr>
              <a:spLocks noChangeArrowheads="1"/>
            </p:cNvSpPr>
            <p:nvPr/>
          </p:nvSpPr>
          <p:spPr bwMode="auto">
            <a:xfrm>
              <a:off x="2562" y="2416"/>
              <a:ext cx="387" cy="174"/>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ar-JO" b="1" dirty="0">
                  <a:solidFill>
                    <a:srgbClr val="790015"/>
                  </a:solidFill>
                  <a:latin typeface="Accordance" panose="00000400000000000000" pitchFamily="2" charset="-79"/>
                  <a:ea typeface="Accordance" panose="00000400000000000000" pitchFamily="2" charset="-79"/>
                  <a:cs typeface="Accordance" panose="00000400000000000000" pitchFamily="2" charset="-79"/>
                </a:rPr>
                <a:t>الملكية</a:t>
              </a:r>
              <a:endParaRPr lang="en-US" sz="2800" b="1" dirty="0">
                <a:solidFill>
                  <a:srgbClr val="FFA27C"/>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endParaRPr>
            </a:p>
          </p:txBody>
        </p:sp>
        <p:sp>
          <p:nvSpPr>
            <p:cNvPr id="768047" name="Line 47"/>
            <p:cNvSpPr>
              <a:spLocks noChangeShapeType="1"/>
            </p:cNvSpPr>
            <p:nvPr/>
          </p:nvSpPr>
          <p:spPr bwMode="auto">
            <a:xfrm>
              <a:off x="2400" y="2593"/>
              <a:ext cx="1" cy="470"/>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48" name="Rectangle 48"/>
            <p:cNvSpPr>
              <a:spLocks noChangeArrowheads="1"/>
            </p:cNvSpPr>
            <p:nvPr/>
          </p:nvSpPr>
          <p:spPr bwMode="auto">
            <a:xfrm>
              <a:off x="2550" y="2816"/>
              <a:ext cx="1365" cy="471"/>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49" name="AutoShape 49"/>
            <p:cNvSpPr>
              <a:spLocks noChangeArrowheads="1"/>
            </p:cNvSpPr>
            <p:nvPr/>
          </p:nvSpPr>
          <p:spPr bwMode="auto">
            <a:xfrm>
              <a:off x="2550" y="2593"/>
              <a:ext cx="803" cy="605"/>
            </a:xfrm>
            <a:prstGeom prst="roundRect">
              <a:avLst>
                <a:gd name="adj" fmla="val 10495"/>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50" name="Rectangle 50"/>
            <p:cNvSpPr>
              <a:spLocks noChangeArrowheads="1"/>
            </p:cNvSpPr>
            <p:nvPr/>
          </p:nvSpPr>
          <p:spPr bwMode="auto">
            <a:xfrm>
              <a:off x="2550" y="2816"/>
              <a:ext cx="977" cy="390"/>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51" name="Rectangle 51"/>
            <p:cNvSpPr>
              <a:spLocks noChangeArrowheads="1"/>
            </p:cNvSpPr>
            <p:nvPr/>
          </p:nvSpPr>
          <p:spPr bwMode="auto">
            <a:xfrm>
              <a:off x="2720" y="2591"/>
              <a:ext cx="322" cy="174"/>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ar-JO" b="1" dirty="0">
                  <a:solidFill>
                    <a:srgbClr val="790015"/>
                  </a:solidFill>
                  <a:latin typeface="Accordance" panose="00000400000000000000" pitchFamily="2" charset="-79"/>
                  <a:ea typeface="Accordance" panose="00000400000000000000" pitchFamily="2" charset="-79"/>
                  <a:cs typeface="Accordance" panose="00000400000000000000" pitchFamily="2" charset="-79"/>
                </a:rPr>
                <a:t>السبي</a:t>
              </a:r>
              <a:endParaRPr lang="en-US" sz="2800" b="1" dirty="0">
                <a:solidFill>
                  <a:srgbClr val="FFA27C"/>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endParaRPr>
            </a:p>
          </p:txBody>
        </p:sp>
        <p:sp>
          <p:nvSpPr>
            <p:cNvPr id="768052" name="Line 52"/>
            <p:cNvSpPr>
              <a:spLocks noChangeShapeType="1"/>
            </p:cNvSpPr>
            <p:nvPr/>
          </p:nvSpPr>
          <p:spPr bwMode="auto">
            <a:xfrm>
              <a:off x="2550" y="2776"/>
              <a:ext cx="1" cy="457"/>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53" name="Line 53"/>
            <p:cNvSpPr>
              <a:spLocks noChangeShapeType="1"/>
            </p:cNvSpPr>
            <p:nvPr/>
          </p:nvSpPr>
          <p:spPr bwMode="auto">
            <a:xfrm>
              <a:off x="3340" y="2816"/>
              <a:ext cx="428" cy="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54" name="Rectangle 54"/>
            <p:cNvSpPr>
              <a:spLocks noChangeArrowheads="1"/>
            </p:cNvSpPr>
            <p:nvPr/>
          </p:nvSpPr>
          <p:spPr bwMode="auto">
            <a:xfrm>
              <a:off x="2722" y="2991"/>
              <a:ext cx="1364" cy="458"/>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55" name="AutoShape 55"/>
            <p:cNvSpPr>
              <a:spLocks noChangeArrowheads="1"/>
            </p:cNvSpPr>
            <p:nvPr/>
          </p:nvSpPr>
          <p:spPr bwMode="auto">
            <a:xfrm>
              <a:off x="2722" y="2776"/>
              <a:ext cx="789"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56" name="Rectangle 56"/>
            <p:cNvSpPr>
              <a:spLocks noChangeArrowheads="1"/>
            </p:cNvSpPr>
            <p:nvPr/>
          </p:nvSpPr>
          <p:spPr bwMode="auto">
            <a:xfrm>
              <a:off x="2722" y="2991"/>
              <a:ext cx="963" cy="377"/>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57" name="Rectangle 57"/>
            <p:cNvSpPr>
              <a:spLocks noChangeArrowheads="1"/>
            </p:cNvSpPr>
            <p:nvPr/>
          </p:nvSpPr>
          <p:spPr bwMode="auto">
            <a:xfrm>
              <a:off x="2795" y="2777"/>
              <a:ext cx="516" cy="174"/>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b="1" dirty="0">
                  <a:solidFill>
                    <a:srgbClr val="790015"/>
                  </a:solidFill>
                  <a:latin typeface="Accordance" panose="00000400000000000000" pitchFamily="2" charset="-79"/>
                  <a:ea typeface="Accordance" panose="00000400000000000000" pitchFamily="2" charset="-79"/>
                  <a:cs typeface="Accordance" panose="00000400000000000000" pitchFamily="2" charset="-79"/>
                </a:rPr>
                <a:t>   </a:t>
              </a:r>
              <a:r>
                <a:rPr lang="ar-JO" b="1" dirty="0">
                  <a:solidFill>
                    <a:srgbClr val="790015"/>
                  </a:solidFill>
                  <a:latin typeface="Accordance" panose="00000400000000000000" pitchFamily="2" charset="-79"/>
                  <a:ea typeface="Accordance" panose="00000400000000000000" pitchFamily="2" charset="-79"/>
                  <a:cs typeface="Accordance" panose="00000400000000000000" pitchFamily="2" charset="-79"/>
                </a:rPr>
                <a:t>الصمت</a:t>
              </a:r>
              <a:endParaRPr lang="en-US" sz="2800" b="1" dirty="0">
                <a:solidFill>
                  <a:srgbClr val="FFA27C"/>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endParaRPr>
            </a:p>
          </p:txBody>
        </p:sp>
        <p:sp>
          <p:nvSpPr>
            <p:cNvPr id="768058" name="Line 58"/>
            <p:cNvSpPr>
              <a:spLocks noChangeShapeType="1"/>
            </p:cNvSpPr>
            <p:nvPr/>
          </p:nvSpPr>
          <p:spPr bwMode="auto">
            <a:xfrm>
              <a:off x="2722" y="2951"/>
              <a:ext cx="1" cy="457"/>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59" name="Line 59"/>
            <p:cNvSpPr>
              <a:spLocks noChangeShapeType="1"/>
            </p:cNvSpPr>
            <p:nvPr/>
          </p:nvSpPr>
          <p:spPr bwMode="auto">
            <a:xfrm>
              <a:off x="3511" y="2991"/>
              <a:ext cx="428" cy="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60" name="Rectangle 60"/>
            <p:cNvSpPr>
              <a:spLocks noChangeArrowheads="1"/>
            </p:cNvSpPr>
            <p:nvPr/>
          </p:nvSpPr>
          <p:spPr bwMode="auto">
            <a:xfrm>
              <a:off x="2895" y="3201"/>
              <a:ext cx="1365" cy="463"/>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61" name="AutoShape 61"/>
            <p:cNvSpPr>
              <a:spLocks noChangeArrowheads="1"/>
            </p:cNvSpPr>
            <p:nvPr/>
          </p:nvSpPr>
          <p:spPr bwMode="auto">
            <a:xfrm>
              <a:off x="2895" y="2951"/>
              <a:ext cx="790"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62" name="Rectangle 62"/>
            <p:cNvSpPr>
              <a:spLocks noChangeArrowheads="1"/>
            </p:cNvSpPr>
            <p:nvPr/>
          </p:nvSpPr>
          <p:spPr bwMode="auto">
            <a:xfrm>
              <a:off x="2895" y="3221"/>
              <a:ext cx="865" cy="378"/>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7242" name="Group 63"/>
            <p:cNvGrpSpPr>
              <a:grpSpLocks/>
            </p:cNvGrpSpPr>
            <p:nvPr/>
          </p:nvGrpSpPr>
          <p:grpSpPr bwMode="auto">
            <a:xfrm>
              <a:off x="2974" y="2965"/>
              <a:ext cx="543" cy="281"/>
              <a:chOff x="3062" y="3101"/>
              <a:chExt cx="543" cy="281"/>
            </a:xfrm>
          </p:grpSpPr>
          <p:sp>
            <p:nvSpPr>
              <p:cNvPr id="768064" name="Rectangle 64"/>
              <p:cNvSpPr>
                <a:spLocks noChangeArrowheads="1"/>
              </p:cNvSpPr>
              <p:nvPr/>
            </p:nvSpPr>
            <p:spPr bwMode="auto">
              <a:xfrm>
                <a:off x="3062" y="3112"/>
                <a:ext cx="187" cy="269"/>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sz="2800" b="1">
                    <a:solidFill>
                      <a:srgbClr val="114FFB"/>
                    </a:solidFill>
                    <a:latin typeface="Helvetica" charset="0"/>
                    <a:ea typeface="ＭＳ Ｐゴシック" charset="0"/>
                    <a:cs typeface="ＭＳ Ｐゴシック" charset="0"/>
                  </a:rPr>
                  <a:t>   </a:t>
                </a:r>
                <a:endParaRPr lang="en-US" sz="4000" b="1">
                  <a:solidFill>
                    <a:srgbClr val="114FFB"/>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768065" name="Rectangle 65"/>
              <p:cNvSpPr>
                <a:spLocks noChangeArrowheads="1"/>
              </p:cNvSpPr>
              <p:nvPr/>
            </p:nvSpPr>
            <p:spPr bwMode="auto">
              <a:xfrm>
                <a:off x="3149" y="3101"/>
                <a:ext cx="456" cy="281"/>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ar-JO" sz="2900" b="1" dirty="0">
                    <a:solidFill>
                      <a:srgbClr val="114FFB"/>
                    </a:solidFill>
                    <a:latin typeface="Accordance" panose="00000400000000000000" pitchFamily="2" charset="-79"/>
                    <a:ea typeface="Accordance" panose="00000400000000000000" pitchFamily="2" charset="-79"/>
                    <a:cs typeface="Accordance" panose="00000400000000000000" pitchFamily="2" charset="-79"/>
                  </a:rPr>
                  <a:t>يسوع</a:t>
                </a:r>
                <a:endParaRPr lang="en-US" sz="4000" b="1" dirty="0">
                  <a:solidFill>
                    <a:srgbClr val="114FFB"/>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endParaRPr>
              </a:p>
            </p:txBody>
          </p:sp>
        </p:grpSp>
        <p:sp>
          <p:nvSpPr>
            <p:cNvPr id="768066" name="Line 66"/>
            <p:cNvSpPr>
              <a:spLocks noChangeShapeType="1"/>
            </p:cNvSpPr>
            <p:nvPr/>
          </p:nvSpPr>
          <p:spPr bwMode="auto">
            <a:xfrm>
              <a:off x="2895" y="3153"/>
              <a:ext cx="1" cy="457"/>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67" name="Line 67"/>
            <p:cNvSpPr>
              <a:spLocks noChangeShapeType="1"/>
            </p:cNvSpPr>
            <p:nvPr/>
          </p:nvSpPr>
          <p:spPr bwMode="auto">
            <a:xfrm flipV="1">
              <a:off x="3354" y="2645"/>
              <a:ext cx="158" cy="0"/>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68068" name="AutoShape 68"/>
          <p:cNvSpPr>
            <a:spLocks noChangeArrowheads="1"/>
          </p:cNvSpPr>
          <p:nvPr/>
        </p:nvSpPr>
        <p:spPr bwMode="auto">
          <a:xfrm rot="20160000">
            <a:off x="1325563" y="2108200"/>
            <a:ext cx="1517650" cy="660400"/>
          </a:xfrm>
          <a:prstGeom prst="rightArrow">
            <a:avLst>
              <a:gd name="adj1" fmla="val 75000"/>
              <a:gd name="adj2" fmla="val 114914"/>
            </a:avLst>
          </a:prstGeom>
          <a:gradFill rotWithShape="0">
            <a:gsLst>
              <a:gs pos="0">
                <a:srgbClr val="00FF00">
                  <a:gamma/>
                  <a:shade val="29804"/>
                  <a:invGamma/>
                </a:srgbClr>
              </a:gs>
              <a:gs pos="50000">
                <a:srgbClr val="00FF00"/>
              </a:gs>
              <a:gs pos="100000">
                <a:srgbClr val="00FF00">
                  <a:gamma/>
                  <a:shade val="29804"/>
                  <a:invGamma/>
                </a:srgbClr>
              </a:gs>
            </a:gsLst>
            <a:lin ang="5400000" scaled="1"/>
          </a:gradFill>
          <a:ln w="50800">
            <a:solidFill>
              <a:schemeClr val="bg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71" name="Text Box 72"/>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7172" name="Text Box 7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68075" name="Rectangle 7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02</a:t>
            </a:r>
          </a:p>
        </p:txBody>
      </p:sp>
      <p:sp>
        <p:nvSpPr>
          <p:cNvPr id="7174" name="Text Box 77"/>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dirty="0">
                <a:solidFill>
                  <a:srgbClr val="FFFFFF"/>
                </a:solidFill>
                <a:latin typeface="Arial" charset="0"/>
              </a:rPr>
              <a:t>Handbook pg. 19-24</a:t>
            </a:r>
          </a:p>
        </p:txBody>
      </p:sp>
      <p:sp>
        <p:nvSpPr>
          <p:cNvPr id="768078" name="Rectangle 78"/>
          <p:cNvSpPr>
            <a:spLocks noChangeArrowheads="1"/>
          </p:cNvSpPr>
          <p:nvPr/>
        </p:nvSpPr>
        <p:spPr bwMode="auto">
          <a:xfrm>
            <a:off x="688975" y="3708400"/>
            <a:ext cx="2903538" cy="70532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defTabSz="914400" eaLnBrk="0" fontAlgn="base" hangingPunct="0">
              <a:spcBef>
                <a:spcPct val="0"/>
              </a:spcBef>
              <a:spcAft>
                <a:spcPct val="0"/>
              </a:spcAft>
              <a:defRPr/>
            </a:pPr>
            <a:r>
              <a:rPr lang="ar-JO" sz="4000" dirty="0">
                <a:solidFill>
                  <a:srgbClr val="FAFD00"/>
                </a:solidFill>
                <a:latin typeface="Accordance" panose="00000400000000000000" pitchFamily="2" charset="-79"/>
                <a:ea typeface="Accordance" panose="00000400000000000000" pitchFamily="2" charset="-79"/>
                <a:cs typeface="Accordance" panose="00000400000000000000" pitchFamily="2" charset="-79"/>
              </a:rPr>
              <a:t>أول ٤ أشخاص</a:t>
            </a:r>
            <a:endParaRPr lang="en-US" sz="4000" dirty="0">
              <a:solidFill>
                <a:srgbClr val="FAFD00"/>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768086" name="AutoShape 86"/>
          <p:cNvSpPr>
            <a:spLocks noChangeArrowheads="1"/>
          </p:cNvSpPr>
          <p:nvPr/>
        </p:nvSpPr>
        <p:spPr bwMode="auto">
          <a:xfrm rot="16200000">
            <a:off x="4972050" y="368301"/>
            <a:ext cx="1387475" cy="3206750"/>
          </a:xfrm>
          <a:prstGeom prst="upArrowCallout">
            <a:avLst>
              <a:gd name="adj1" fmla="val 25000"/>
              <a:gd name="adj2" fmla="val 25000"/>
              <a:gd name="adj3" fmla="val 38520"/>
              <a:gd name="adj4" fmla="val 66667"/>
            </a:avLst>
          </a:prstGeom>
          <a:gradFill rotWithShape="0">
            <a:gsLst>
              <a:gs pos="0">
                <a:srgbClr val="1822CD">
                  <a:gamma/>
                  <a:shade val="0"/>
                  <a:invGamma/>
                </a:srgbClr>
              </a:gs>
              <a:gs pos="50000">
                <a:srgbClr val="1822CD"/>
              </a:gs>
              <a:gs pos="100000">
                <a:srgbClr val="1822CD">
                  <a:gamma/>
                  <a:shade val="0"/>
                  <a:invGamma/>
                </a:srgbClr>
              </a:gs>
            </a:gsLst>
            <a:lin ang="5400000" scaled="1"/>
          </a:gradFill>
          <a:ln w="9525">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sp3d>
        </p:spPr>
        <p:txBody>
          <a:bodyPr wrap="none" anchor="ctr">
            <a:flatTx/>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79" name="Rectangle 79"/>
          <p:cNvSpPr>
            <a:spLocks noChangeArrowheads="1"/>
          </p:cNvSpPr>
          <p:nvPr/>
        </p:nvSpPr>
        <p:spPr bwMode="auto">
          <a:xfrm>
            <a:off x="5340350" y="1341438"/>
            <a:ext cx="2438400" cy="1308100"/>
          </a:xfrm>
          <a:prstGeom prst="rect">
            <a:avLst/>
          </a:prstGeom>
          <a:noFill/>
          <a:ln w="12700">
            <a:noFill/>
            <a:miter lim="800000"/>
            <a:headEnd/>
            <a:tailEnd/>
          </a:ln>
          <a:effectLst>
            <a:outerShdw blurRad="63500" dist="99190" dir="3011666" algn="ctr" rotWithShape="0">
              <a:schemeClr val="bg2">
                <a:alpha val="74998"/>
              </a:schemeClr>
            </a:outerShdw>
          </a:effectLst>
        </p:spPr>
        <p:txBody>
          <a:bodyPr lIns="90487" tIns="44450" rIns="90487" bIns="44450">
            <a:spAutoFit/>
          </a:bodyPr>
          <a:lstStyle/>
          <a:p>
            <a:pPr marL="115888" indent="-115888" algn="l" defTabSz="914400" rtl="1" eaLnBrk="0" fontAlgn="base" hangingPunct="0">
              <a:spcBef>
                <a:spcPct val="0"/>
              </a:spcBef>
              <a:spcAft>
                <a:spcPct val="0"/>
              </a:spcAft>
              <a:defRPr/>
            </a:pPr>
            <a:r>
              <a:rPr lang="en-US" altLang="ja-JP" sz="2000" b="1" dirty="0">
                <a:solidFill>
                  <a:srgbClr val="62D6AC"/>
                </a:solidFill>
                <a:latin typeface="Accordance" panose="00000400000000000000" pitchFamily="2" charset="-78"/>
                <a:ea typeface="Accordance" panose="00000400000000000000" pitchFamily="2" charset="-78"/>
                <a:cs typeface="Accordance" panose="00000400000000000000" pitchFamily="2" charset="-78"/>
              </a:rPr>
              <a:t>"</a:t>
            </a:r>
            <a:r>
              <a:rPr lang="ar-JO" sz="2000" b="1" dirty="0">
                <a:solidFill>
                  <a:srgbClr val="FAFD00"/>
                </a:solidFill>
                <a:latin typeface="Accordance" panose="00000400000000000000" pitchFamily="2" charset="-78"/>
                <a:ea typeface="Accordance" panose="00000400000000000000" pitchFamily="2" charset="-78"/>
                <a:cs typeface="Accordance" panose="00000400000000000000" pitchFamily="2" charset="-78"/>
              </a:rPr>
              <a:t>أ</a:t>
            </a:r>
            <a:r>
              <a:rPr lang="en-US" sz="2000" b="1" dirty="0">
                <a:solidFill>
                  <a:srgbClr val="FAFD00"/>
                </a:solidFill>
                <a:latin typeface="Accordance" panose="00000400000000000000" pitchFamily="2" charset="-78"/>
                <a:ea typeface="Accordance" panose="00000400000000000000" pitchFamily="2" charset="-78"/>
                <a:cs typeface="Accordance" panose="00000400000000000000" pitchFamily="2" charset="-78"/>
              </a:rPr>
              <a:t> </a:t>
            </a:r>
            <a:br>
              <a:rPr lang="en-US" sz="2000" b="1" dirty="0">
                <a:solidFill>
                  <a:srgbClr val="FAFD00"/>
                </a:solidFill>
                <a:latin typeface="Accordance" panose="00000400000000000000" pitchFamily="2" charset="-78"/>
                <a:ea typeface="Accordance" panose="00000400000000000000" pitchFamily="2" charset="-78"/>
                <a:cs typeface="Accordance" panose="00000400000000000000" pitchFamily="2" charset="-78"/>
              </a:rPr>
            </a:br>
            <a:r>
              <a:rPr lang="ar-JO" sz="2000" b="1" dirty="0">
                <a:solidFill>
                  <a:srgbClr val="FAFD00"/>
                </a:solidFill>
                <a:latin typeface="Accordance" panose="00000400000000000000" pitchFamily="2" charset="-78"/>
                <a:ea typeface="Accordance" panose="00000400000000000000" pitchFamily="2" charset="-78"/>
                <a:cs typeface="Accordance" panose="00000400000000000000" pitchFamily="2" charset="-78"/>
              </a:rPr>
              <a:t>الحاكم</a:t>
            </a:r>
            <a:r>
              <a:rPr lang="en-US" sz="2000" b="1" dirty="0">
                <a:solidFill>
                  <a:srgbClr val="62D6AC"/>
                </a:solidFill>
                <a:latin typeface="Accordance" panose="00000400000000000000" pitchFamily="2" charset="-78"/>
                <a:ea typeface="Accordance" panose="00000400000000000000" pitchFamily="2" charset="-78"/>
                <a:cs typeface="Accordance" panose="00000400000000000000" pitchFamily="2" charset="-78"/>
              </a:rPr>
              <a:t> </a:t>
            </a:r>
            <a:br>
              <a:rPr lang="en-US" sz="2000" b="1" dirty="0">
                <a:solidFill>
                  <a:srgbClr val="62D6AC"/>
                </a:solidFill>
                <a:latin typeface="Accordance" panose="00000400000000000000" pitchFamily="2" charset="-78"/>
                <a:ea typeface="Accordance" panose="00000400000000000000" pitchFamily="2" charset="-78"/>
                <a:cs typeface="Accordance" panose="00000400000000000000" pitchFamily="2" charset="-78"/>
              </a:rPr>
            </a:br>
            <a:r>
              <a:rPr lang="ar-JO" sz="2000" b="1" dirty="0">
                <a:solidFill>
                  <a:srgbClr val="FAFD00"/>
                </a:solidFill>
                <a:latin typeface="Accordance" panose="00000400000000000000" pitchFamily="2" charset="-78"/>
                <a:ea typeface="Accordance" panose="00000400000000000000" pitchFamily="2" charset="-78"/>
                <a:cs typeface="Accordance" panose="00000400000000000000" pitchFamily="2" charset="-78"/>
              </a:rPr>
              <a:t>يجب أن</a:t>
            </a:r>
            <a:r>
              <a:rPr lang="en-US" sz="2000" b="1" dirty="0">
                <a:solidFill>
                  <a:srgbClr val="62D6AC"/>
                </a:solidFill>
                <a:latin typeface="Accordance" panose="00000400000000000000" pitchFamily="2" charset="-78"/>
                <a:ea typeface="Accordance" panose="00000400000000000000" pitchFamily="2" charset="-78"/>
                <a:cs typeface="Accordance" panose="00000400000000000000" pitchFamily="2" charset="-78"/>
              </a:rPr>
              <a:t> </a:t>
            </a:r>
          </a:p>
          <a:p>
            <a:pPr marL="115888" indent="-115888" defTabSz="914400" eaLnBrk="0" fontAlgn="base" hangingPunct="0">
              <a:spcBef>
                <a:spcPct val="0"/>
              </a:spcBef>
              <a:spcAft>
                <a:spcPct val="0"/>
              </a:spcAft>
              <a:defRPr/>
            </a:pPr>
            <a:r>
              <a:rPr lang="en-US" sz="2000" b="1" dirty="0">
                <a:solidFill>
                  <a:srgbClr val="62D6AC"/>
                </a:solidFill>
                <a:latin typeface="Accordance" panose="00000400000000000000" pitchFamily="2" charset="-78"/>
                <a:ea typeface="Accordance" panose="00000400000000000000" pitchFamily="2" charset="-78"/>
                <a:cs typeface="Accordance" panose="00000400000000000000" pitchFamily="2" charset="-78"/>
              </a:rPr>
              <a:t>  </a:t>
            </a:r>
            <a:r>
              <a:rPr lang="ar-JO" sz="2000" b="1" dirty="0">
                <a:solidFill>
                  <a:srgbClr val="FAFD00"/>
                </a:solidFill>
                <a:latin typeface="Accordance" panose="00000400000000000000" pitchFamily="2" charset="-78"/>
                <a:ea typeface="Accordance" panose="00000400000000000000" pitchFamily="2" charset="-78"/>
                <a:cs typeface="Accordance" panose="00000400000000000000" pitchFamily="2" charset="-78"/>
              </a:rPr>
              <a:t>يقضي</a:t>
            </a:r>
            <a:r>
              <a:rPr lang="en-US" altLang="ja-JP" sz="2000" b="1" dirty="0">
                <a:solidFill>
                  <a:srgbClr val="62D6AC"/>
                </a:solidFill>
                <a:latin typeface="Accordance" panose="00000400000000000000" pitchFamily="2" charset="-78"/>
                <a:ea typeface="Accordance" panose="00000400000000000000" pitchFamily="2" charset="-78"/>
                <a:cs typeface="Accordance" panose="00000400000000000000" pitchFamily="2" charset="-78"/>
              </a:rPr>
              <a:t>"</a:t>
            </a:r>
            <a:endParaRPr lang="en-US" sz="2000" b="1" dirty="0">
              <a:solidFill>
                <a:srgbClr val="FAFD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768083" name="Oval 83"/>
          <p:cNvSpPr>
            <a:spLocks noChangeArrowheads="1"/>
          </p:cNvSpPr>
          <p:nvPr/>
        </p:nvSpPr>
        <p:spPr bwMode="auto">
          <a:xfrm>
            <a:off x="5160963" y="1331313"/>
            <a:ext cx="933450" cy="296862"/>
          </a:xfrm>
          <a:prstGeom prst="ellipse">
            <a:avLst/>
          </a:prstGeom>
          <a:noFill/>
          <a:ln w="38100">
            <a:solidFill>
              <a:schemeClr val="tx1"/>
            </a:solidFill>
            <a:round/>
            <a:headEnd/>
            <a:tailEnd/>
          </a:ln>
          <a:effectLst>
            <a:outerShdw blurRad="63500" dist="63500" dir="3187806"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7179" name="Group 87"/>
          <p:cNvGrpSpPr>
            <a:grpSpLocks/>
          </p:cNvGrpSpPr>
          <p:nvPr/>
        </p:nvGrpSpPr>
        <p:grpSpPr bwMode="auto">
          <a:xfrm>
            <a:off x="496890" y="7938"/>
            <a:ext cx="898526" cy="1720851"/>
            <a:chOff x="313" y="5"/>
            <a:chExt cx="566" cy="1084"/>
          </a:xfrm>
        </p:grpSpPr>
        <p:sp>
          <p:nvSpPr>
            <p:cNvPr id="768088" name="Rectangle 88"/>
            <p:cNvSpPr>
              <a:spLocks noChangeArrowheads="1"/>
            </p:cNvSpPr>
            <p:nvPr/>
          </p:nvSpPr>
          <p:spPr bwMode="auto">
            <a:xfrm>
              <a:off x="313" y="5"/>
              <a:ext cx="566" cy="10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dirty="0">
                  <a:solidFill>
                    <a:srgbClr val="FFFF00"/>
                  </a:solidFill>
                  <a:latin typeface="Times" charset="0"/>
                  <a:ea typeface="ＭＳ Ｐゴシック" charset="0"/>
                  <a:cs typeface="ＭＳ Ｐゴシック" charset="0"/>
                </a:rPr>
                <a:t>٧</a:t>
              </a:r>
              <a:endParaRPr lang="en-US" sz="2800" dirty="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68089" name="Line 89"/>
            <p:cNvSpPr>
              <a:spLocks noChangeShapeType="1"/>
            </p:cNvSpPr>
            <p:nvPr/>
          </p:nvSpPr>
          <p:spPr bwMode="auto">
            <a:xfrm flipV="1">
              <a:off x="471" y="69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6904668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768068"/>
                                        </p:tgtEl>
                                        <p:attrNameLst>
                                          <p:attrName>style.visibility</p:attrName>
                                        </p:attrNameLst>
                                      </p:cBhvr>
                                      <p:to>
                                        <p:strVal val="visible"/>
                                      </p:to>
                                    </p:set>
                                    <p:anim calcmode="lin" valueType="num">
                                      <p:cBhvr additive="base">
                                        <p:cTn id="7" dur="500" fill="hold"/>
                                        <p:tgtEl>
                                          <p:spTgt spid="768068"/>
                                        </p:tgtEl>
                                        <p:attrNameLst>
                                          <p:attrName>ppt_x</p:attrName>
                                        </p:attrNameLst>
                                      </p:cBhvr>
                                      <p:tavLst>
                                        <p:tav tm="0">
                                          <p:val>
                                            <p:strVal val="0-#ppt_w/2"/>
                                          </p:val>
                                        </p:tav>
                                        <p:tav tm="100000">
                                          <p:val>
                                            <p:strVal val="#ppt_x"/>
                                          </p:val>
                                        </p:tav>
                                      </p:tavLst>
                                    </p:anim>
                                    <p:anim calcmode="lin" valueType="num">
                                      <p:cBhvr additive="base">
                                        <p:cTn id="8" dur="500" fill="hold"/>
                                        <p:tgtEl>
                                          <p:spTgt spid="76806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768086"/>
                                        </p:tgtEl>
                                        <p:attrNameLst>
                                          <p:attrName>style.visibility</p:attrName>
                                        </p:attrNameLst>
                                      </p:cBhvr>
                                      <p:to>
                                        <p:strVal val="visible"/>
                                      </p:to>
                                    </p:set>
                                    <p:anim calcmode="lin" valueType="num">
                                      <p:cBhvr additive="base">
                                        <p:cTn id="12" dur="1000" fill="hold"/>
                                        <p:tgtEl>
                                          <p:spTgt spid="768086"/>
                                        </p:tgtEl>
                                        <p:attrNameLst>
                                          <p:attrName>ppt_x</p:attrName>
                                        </p:attrNameLst>
                                      </p:cBhvr>
                                      <p:tavLst>
                                        <p:tav tm="0">
                                          <p:val>
                                            <p:strVal val="1+#ppt_w/2"/>
                                          </p:val>
                                        </p:tav>
                                        <p:tav tm="100000">
                                          <p:val>
                                            <p:strVal val="#ppt_x"/>
                                          </p:val>
                                        </p:tav>
                                      </p:tavLst>
                                    </p:anim>
                                    <p:anim calcmode="lin" valueType="num">
                                      <p:cBhvr additive="base">
                                        <p:cTn id="13" dur="1000" fill="hold"/>
                                        <p:tgtEl>
                                          <p:spTgt spid="768086"/>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768079"/>
                                        </p:tgtEl>
                                        <p:attrNameLst>
                                          <p:attrName>style.visibility</p:attrName>
                                        </p:attrNameLst>
                                      </p:cBhvr>
                                      <p:to>
                                        <p:strVal val="visible"/>
                                      </p:to>
                                    </p:set>
                                    <p:animEffect transition="in" filter="fade">
                                      <p:cBhvr>
                                        <p:cTn id="17" dur="500"/>
                                        <p:tgtEl>
                                          <p:spTgt spid="768079"/>
                                        </p:tgtEl>
                                      </p:cBhvr>
                                    </p:animEffect>
                                  </p:childTnLst>
                                </p:cTn>
                              </p:par>
                            </p:childTnLst>
                          </p:cTn>
                        </p:par>
                        <p:par>
                          <p:cTn id="18" fill="hold" nodeType="afterGroup">
                            <p:stCondLst>
                              <p:cond delay="2000"/>
                            </p:stCondLst>
                            <p:childTnLst>
                              <p:par>
                                <p:cTn id="19" presetID="2" presetClass="entr" presetSubtype="1" fill="hold" grpId="0" nodeType="afterEffect">
                                  <p:stCondLst>
                                    <p:cond delay="0"/>
                                  </p:stCondLst>
                                  <p:childTnLst>
                                    <p:set>
                                      <p:cBhvr>
                                        <p:cTn id="20" dur="1" fill="hold">
                                          <p:stCondLst>
                                            <p:cond delay="0"/>
                                          </p:stCondLst>
                                        </p:cTn>
                                        <p:tgtEl>
                                          <p:spTgt spid="768083"/>
                                        </p:tgtEl>
                                        <p:attrNameLst>
                                          <p:attrName>style.visibility</p:attrName>
                                        </p:attrNameLst>
                                      </p:cBhvr>
                                      <p:to>
                                        <p:strVal val="visible"/>
                                      </p:to>
                                    </p:set>
                                    <p:anim calcmode="lin" valueType="num">
                                      <p:cBhvr additive="base">
                                        <p:cTn id="21" dur="1000" fill="hold"/>
                                        <p:tgtEl>
                                          <p:spTgt spid="768083"/>
                                        </p:tgtEl>
                                        <p:attrNameLst>
                                          <p:attrName>ppt_x</p:attrName>
                                        </p:attrNameLst>
                                      </p:cBhvr>
                                      <p:tavLst>
                                        <p:tav tm="0">
                                          <p:val>
                                            <p:strVal val="#ppt_x"/>
                                          </p:val>
                                        </p:tav>
                                        <p:tav tm="100000">
                                          <p:val>
                                            <p:strVal val="#ppt_x"/>
                                          </p:val>
                                        </p:tav>
                                      </p:tavLst>
                                    </p:anim>
                                    <p:anim calcmode="lin" valueType="num">
                                      <p:cBhvr additive="base">
                                        <p:cTn id="22" dur="1000" fill="hold"/>
                                        <p:tgtEl>
                                          <p:spTgt spid="76808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68" grpId="0" animBg="1"/>
      <p:bldP spid="768086" grpId="0" animBg="1"/>
      <p:bldP spid="768079" grpId="0" autoUpdateAnimBg="0"/>
      <p:bldP spid="76808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70"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endParaRPr lang="en-US" sz="1200" b="1">
              <a:solidFill>
                <a:srgbClr val="FFFFFF"/>
              </a:solidFill>
              <a:latin typeface="Comic Sans MS" pitchFamily="-107" charset="0"/>
              <a:ea typeface="ＭＳ Ｐゴシック" charset="0"/>
              <a:cs typeface="ＭＳ Ｐゴシック" charset="0"/>
            </a:endParaRPr>
          </a:p>
        </p:txBody>
      </p:sp>
      <p:sp>
        <p:nvSpPr>
          <p:cNvPr id="749571" name="Freeform 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9572" name="AutoShape 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9573" name="Rectangle 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9574" name="AutoShape 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9575" name="Line 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9576" name="Line 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9577" name="Rectangle 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2953" name="Rectangle 10"/>
          <p:cNvSpPr>
            <a:spLocks noChangeArrowheads="1"/>
          </p:cNvSpPr>
          <p:nvPr/>
        </p:nvSpPr>
        <p:spPr bwMode="auto">
          <a:xfrm>
            <a:off x="8031162" y="3832225"/>
            <a:ext cx="1290501"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defTabSz="914400" eaLnBrk="0" fontAlgn="base" hangingPunct="0">
              <a:spcBef>
                <a:spcPct val="0"/>
              </a:spcBef>
              <a:spcAft>
                <a:spcPct val="0"/>
              </a:spcAft>
            </a:pPr>
            <a:r>
              <a:rPr lang="ar-JO" sz="1000" b="1" dirty="0">
                <a:solidFill>
                  <a:srgbClr val="000000"/>
                </a:solidFill>
                <a:latin typeface="Accordance" panose="00000400000000000000" pitchFamily="2" charset="-79"/>
                <a:ea typeface="Accordance" panose="00000400000000000000" pitchFamily="2" charset="-79"/>
                <a:cs typeface="Accordance" panose="00000400000000000000" pitchFamily="2" charset="-79"/>
              </a:rPr>
              <a:t>الأرض. النسل. البركة</a:t>
            </a:r>
            <a:endParaRPr lang="en-US" sz="1000" b="1" dirty="0">
              <a:solidFill>
                <a:srgbClr val="000000"/>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82954" name="Rectangle 11"/>
          <p:cNvSpPr>
            <a:spLocks noChangeArrowheads="1"/>
          </p:cNvSpPr>
          <p:nvPr/>
        </p:nvSpPr>
        <p:spPr bwMode="auto">
          <a:xfrm>
            <a:off x="8175625" y="3654425"/>
            <a:ext cx="447237"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9"/>
                <a:ea typeface="Accordance" panose="00000400000000000000" pitchFamily="2" charset="-79"/>
                <a:cs typeface="Accordance" panose="00000400000000000000" pitchFamily="2" charset="-79"/>
              </a:rPr>
              <a:t>الدعوة</a:t>
            </a:r>
            <a:endParaRPr lang="en-US" sz="900" b="1" dirty="0">
              <a:solidFill>
                <a:srgbClr val="000000"/>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82955" name="Rectangle 12"/>
          <p:cNvSpPr>
            <a:spLocks noChangeArrowheads="1"/>
          </p:cNvSpPr>
          <p:nvPr/>
        </p:nvSpPr>
        <p:spPr bwMode="auto">
          <a:xfrm>
            <a:off x="8004175" y="3432175"/>
            <a:ext cx="46166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9"/>
                <a:ea typeface="Accordance" panose="00000400000000000000" pitchFamily="2" charset="-79"/>
                <a:cs typeface="Accordance" panose="00000400000000000000" pitchFamily="2" charset="-79"/>
              </a:rPr>
              <a:t>إبراهيم</a:t>
            </a:r>
            <a:endParaRPr lang="en-US" sz="900" b="1" dirty="0">
              <a:solidFill>
                <a:srgbClr val="000000"/>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749581" name="Line 13"/>
          <p:cNvSpPr>
            <a:spLocks noChangeShapeType="1"/>
          </p:cNvSpPr>
          <p:nvPr/>
        </p:nvSpPr>
        <p:spPr bwMode="auto">
          <a:xfrm flipV="1">
            <a:off x="8168987" y="3887067"/>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9582" name="Line 14"/>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9583" name="Line 15"/>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2959"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82960" name="Text Box 20"/>
          <p:cNvSpPr txBox="1">
            <a:spLocks noChangeArrowheads="1"/>
          </p:cNvSpPr>
          <p:nvPr/>
        </p:nvSpPr>
        <p:spPr bwMode="auto">
          <a:xfrm>
            <a:off x="8658225" y="64023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FFFF"/>
              </a:solidFill>
              <a:latin typeface="Arial" charset="0"/>
            </a:endParaRPr>
          </a:p>
        </p:txBody>
      </p:sp>
      <p:pic>
        <p:nvPicPr>
          <p:cNvPr id="749590" name="Picture 2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04950" y="468313"/>
            <a:ext cx="6048375" cy="580390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49598" name="Rectangle 30"/>
          <p:cNvSpPr>
            <a:spLocks noChangeArrowheads="1"/>
          </p:cNvSpPr>
          <p:nvPr/>
        </p:nvSpPr>
        <p:spPr bwMode="auto">
          <a:xfrm>
            <a:off x="1577975" y="5638800"/>
            <a:ext cx="5975350" cy="595313"/>
          </a:xfrm>
          <a:prstGeom prst="rect">
            <a:avLst/>
          </a:prstGeom>
          <a:solidFill>
            <a:srgbClr val="A5A5A5"/>
          </a:solidFill>
          <a:ln w="9525">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9599" name="Text Box 31"/>
          <p:cNvSpPr txBox="1">
            <a:spLocks noChangeArrowheads="1"/>
          </p:cNvSpPr>
          <p:nvPr/>
        </p:nvSpPr>
        <p:spPr bwMode="auto">
          <a:xfrm>
            <a:off x="1164558" y="5624513"/>
            <a:ext cx="6929437" cy="609600"/>
          </a:xfrm>
          <a:prstGeom prst="rect">
            <a:avLst/>
          </a:prstGeom>
          <a:noFill/>
          <a:ln w="9525">
            <a:noFill/>
            <a:miter lim="800000"/>
            <a:headEnd/>
            <a:tailEnd/>
          </a:ln>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ar-JO" sz="3400" dirty="0">
                <a:solidFill>
                  <a:srgbClr val="000000"/>
                </a:solidFill>
                <a:latin typeface="Accordance" panose="00000400000000000000" pitchFamily="2" charset="-79"/>
                <a:ea typeface="Accordance" panose="00000400000000000000" pitchFamily="2" charset="-79"/>
                <a:cs typeface="Accordance" panose="00000400000000000000" pitchFamily="2" charset="-79"/>
              </a:rPr>
              <a:t>هل يبدو هذا عادلاً ؟</a:t>
            </a:r>
          </a:p>
        </p:txBody>
      </p:sp>
      <p:sp>
        <p:nvSpPr>
          <p:cNvPr id="82964" name="Rectangle 32"/>
          <p:cNvSpPr>
            <a:spLocks noChangeArrowheads="1"/>
          </p:cNvSpPr>
          <p:nvPr/>
        </p:nvSpPr>
        <p:spPr bwMode="auto">
          <a:xfrm>
            <a:off x="8053388" y="4033837"/>
            <a:ext cx="1218867"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defTabSz="914400" eaLnBrk="0" fontAlgn="base" hangingPunct="0">
              <a:spcBef>
                <a:spcPct val="0"/>
              </a:spcBef>
              <a:spcAft>
                <a:spcPct val="0"/>
              </a:spcAft>
            </a:pPr>
            <a:r>
              <a:rPr lang="ar-JO" sz="1000" b="1" dirty="0">
                <a:solidFill>
                  <a:srgbClr val="000000"/>
                </a:solidFill>
                <a:latin typeface="Accordance" panose="00000400000000000000" pitchFamily="2" charset="-79"/>
                <a:ea typeface="Accordance" panose="00000400000000000000" pitchFamily="2" charset="-79"/>
                <a:cs typeface="Accordance" panose="00000400000000000000" pitchFamily="2" charset="-79"/>
              </a:rPr>
              <a:t>إسماعيل- إسحق</a:t>
            </a:r>
            <a:endParaRPr lang="en-US" sz="1000" b="1" dirty="0">
              <a:solidFill>
                <a:srgbClr val="000000"/>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749602" name="Rectangle 3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37</a:t>
            </a:r>
          </a:p>
        </p:txBody>
      </p:sp>
      <p:sp>
        <p:nvSpPr>
          <p:cNvPr id="82966" name="Text Box 35"/>
          <p:cNvSpPr txBox="1">
            <a:spLocks noChangeArrowheads="1"/>
          </p:cNvSpPr>
          <p:nvPr/>
        </p:nvSpPr>
        <p:spPr bwMode="auto">
          <a:xfrm>
            <a:off x="7004830" y="6240870"/>
            <a:ext cx="161133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just" defTabSz="914400" rtl="1" eaLnBrk="0" fontAlgn="base" hangingPunct="0">
              <a:spcBef>
                <a:spcPct val="50000"/>
              </a:spcBef>
              <a:spcAft>
                <a:spcPct val="0"/>
              </a:spcAft>
            </a:pPr>
            <a:r>
              <a:rPr lang="ar-JO" sz="1200" b="1" dirty="0">
                <a:solidFill>
                  <a:srgbClr val="FFFFFF"/>
                </a:solidFill>
                <a:latin typeface="Accordance" panose="00000400000000000000" pitchFamily="2" charset="-79"/>
                <a:ea typeface="Accordance" panose="00000400000000000000" pitchFamily="2" charset="-79"/>
                <a:cs typeface="Accordance" panose="00000400000000000000" pitchFamily="2" charset="-79"/>
              </a:rPr>
              <a:t>كتيب ، الصفحات 19-24</a:t>
            </a:r>
          </a:p>
        </p:txBody>
      </p:sp>
      <p:sp>
        <p:nvSpPr>
          <p:cNvPr id="749604" name="Rectangle 36"/>
          <p:cNvSpPr>
            <a:spLocks noChangeArrowheads="1"/>
          </p:cNvSpPr>
          <p:nvPr/>
        </p:nvSpPr>
        <p:spPr bwMode="auto">
          <a:xfrm>
            <a:off x="1804988" y="1257300"/>
            <a:ext cx="5573712" cy="668338"/>
          </a:xfrm>
          <a:prstGeom prst="rect">
            <a:avLst/>
          </a:prstGeom>
          <a:solidFill>
            <a:srgbClr val="A5A5A5"/>
          </a:solidFill>
          <a:ln w="9525">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9605" name="Text Box 37"/>
          <p:cNvSpPr txBox="1">
            <a:spLocks noChangeArrowheads="1"/>
          </p:cNvSpPr>
          <p:nvPr/>
        </p:nvSpPr>
        <p:spPr bwMode="auto">
          <a:xfrm>
            <a:off x="1103313" y="1263815"/>
            <a:ext cx="6929437" cy="609600"/>
          </a:xfrm>
          <a:prstGeom prst="rect">
            <a:avLst/>
          </a:prstGeom>
          <a:noFill/>
          <a:ln w="9525">
            <a:noFill/>
            <a:miter lim="800000"/>
            <a:headEnd/>
            <a:tailEnd/>
          </a:ln>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rtl="1" eaLnBrk="0" fontAlgn="base" hangingPunct="0">
              <a:spcBef>
                <a:spcPct val="50000"/>
              </a:spcBef>
              <a:spcAft>
                <a:spcPct val="0"/>
              </a:spcAft>
              <a:defRPr/>
            </a:pPr>
            <a:r>
              <a:rPr lang="ar-JO" sz="3400" dirty="0">
                <a:solidFill>
                  <a:srgbClr val="000000"/>
                </a:solidFill>
                <a:latin typeface="Accordance" panose="00000400000000000000" pitchFamily="2" charset="-79"/>
                <a:ea typeface="Accordance" panose="00000400000000000000" pitchFamily="2" charset="-79"/>
                <a:cs typeface="Accordance" panose="00000400000000000000" pitchFamily="2" charset="-79"/>
              </a:rPr>
              <a:t>الولايات المتحدة</a:t>
            </a:r>
          </a:p>
        </p:txBody>
      </p:sp>
      <p:sp>
        <p:nvSpPr>
          <p:cNvPr id="749607" name="Rectangle 39"/>
          <p:cNvSpPr>
            <a:spLocks noChangeArrowheads="1"/>
          </p:cNvSpPr>
          <p:nvPr/>
        </p:nvSpPr>
        <p:spPr bwMode="auto">
          <a:xfrm>
            <a:off x="496888" y="7938"/>
            <a:ext cx="898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dirty="0">
                <a:solidFill>
                  <a:srgbClr val="FFFF00"/>
                </a:solidFill>
                <a:latin typeface="Times" charset="0"/>
                <a:ea typeface="ＭＳ Ｐゴシック" charset="0"/>
                <a:cs typeface="ＭＳ Ｐゴシック" charset="0"/>
              </a:rPr>
              <a:t>٧</a:t>
            </a:r>
            <a:endParaRPr lang="en-US" sz="2800" dirty="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grpSp>
        <p:nvGrpSpPr>
          <p:cNvPr id="3" name="Group 47"/>
          <p:cNvGrpSpPr>
            <a:grpSpLocks/>
          </p:cNvGrpSpPr>
          <p:nvPr/>
        </p:nvGrpSpPr>
        <p:grpSpPr bwMode="auto">
          <a:xfrm>
            <a:off x="1987550" y="2327275"/>
            <a:ext cx="4395788" cy="2925763"/>
            <a:chOff x="1252" y="1466"/>
            <a:chExt cx="2769" cy="1843"/>
          </a:xfrm>
        </p:grpSpPr>
        <p:pic>
          <p:nvPicPr>
            <p:cNvPr id="82971" name="Picture 2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16" y="2946"/>
              <a:ext cx="155" cy="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82972" name="Picture 2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52" y="2218"/>
              <a:ext cx="155" cy="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82973" name="Picture 2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24" y="1466"/>
              <a:ext cx="155" cy="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82974" name="Picture 2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66" y="2038"/>
              <a:ext cx="155" cy="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82975" name="Picture 2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91" y="2561"/>
              <a:ext cx="155" cy="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82976" name="Picture 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71" y="1705"/>
              <a:ext cx="155" cy="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82977" name="Picture 4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23" y="1977"/>
              <a:ext cx="155" cy="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82978" name="Picture 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51" y="2393"/>
              <a:ext cx="155" cy="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82979" name="Picture 4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79" y="2233"/>
              <a:ext cx="155" cy="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sp>
        <p:nvSpPr>
          <p:cNvPr id="39" name="Rectangle 33"/>
          <p:cNvSpPr>
            <a:spLocks noChangeArrowheads="1"/>
          </p:cNvSpPr>
          <p:nvPr/>
        </p:nvSpPr>
        <p:spPr bwMode="auto">
          <a:xfrm>
            <a:off x="1504950" y="487363"/>
            <a:ext cx="6048375" cy="663919"/>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wrap="none" anchor="ctr"/>
          <a:lstStyle/>
          <a:p>
            <a:pPr algn="ctr" defTabSz="914400" rtl="1" eaLnBrk="0" fontAlgn="base" hangingPunct="0">
              <a:spcBef>
                <a:spcPct val="0"/>
              </a:spcBef>
              <a:spcAft>
                <a:spcPct val="0"/>
              </a:spcAft>
              <a:defRPr/>
            </a:pPr>
            <a:r>
              <a:rPr lang="ar-JO" altLang="ko-KR" sz="4000" dirty="0">
                <a:solidFill>
                  <a:srgbClr val="33CC33"/>
                </a:solidFill>
                <a:latin typeface="Arial Black" charset="0"/>
                <a:ea typeface="Gulim" charset="0"/>
                <a:cs typeface="Gulim" charset="0"/>
              </a:rPr>
              <a:t>إسرائيل و ...</a:t>
            </a:r>
          </a:p>
        </p:txBody>
      </p:sp>
    </p:spTree>
    <p:extLst>
      <p:ext uri="{BB962C8B-B14F-4D97-AF65-F5344CB8AC3E}">
        <p14:creationId xmlns:p14="http://schemas.microsoft.com/office/powerpoint/2010/main" val="5804155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0" fill="hold"/>
                                        <p:tgtEl>
                                          <p:spTgt spid="3"/>
                                        </p:tgtEl>
                                        <p:attrNameLst>
                                          <p:attrName>ppt_w</p:attrName>
                                        </p:attrNameLst>
                                      </p:cBhvr>
                                      <p:tavLst>
                                        <p:tav tm="0">
                                          <p:val>
                                            <p:fltVal val="0"/>
                                          </p:val>
                                        </p:tav>
                                        <p:tav tm="100000">
                                          <p:val>
                                            <p:strVal val="#ppt_w"/>
                                          </p:val>
                                        </p:tav>
                                      </p:tavLst>
                                    </p:anim>
                                    <p:anim calcmode="lin" valueType="num">
                                      <p:cBhvr>
                                        <p:cTn id="8" dur="3000" fill="hold"/>
                                        <p:tgtEl>
                                          <p:spTgt spid="3"/>
                                        </p:tgtEl>
                                        <p:attrNameLst>
                                          <p:attrName>ppt_h</p:attrName>
                                        </p:attrNameLst>
                                      </p:cBhvr>
                                      <p:tavLst>
                                        <p:tav tm="0">
                                          <p:val>
                                            <p:fltVal val="0"/>
                                          </p:val>
                                        </p:tav>
                                        <p:tav tm="100000">
                                          <p:val>
                                            <p:strVal val="#ppt_h"/>
                                          </p:val>
                                        </p:tav>
                                      </p:tavLst>
                                    </p:anim>
                                    <p:anim calcmode="lin" valueType="num">
                                      <p:cBhvr>
                                        <p:cTn id="9" dur="3000" fill="hold"/>
                                        <p:tgtEl>
                                          <p:spTgt spid="3"/>
                                        </p:tgtEl>
                                        <p:attrNameLst>
                                          <p:attrName>ppt_x</p:attrName>
                                        </p:attrNameLst>
                                      </p:cBhvr>
                                      <p:tavLst>
                                        <p:tav tm="0">
                                          <p:val>
                                            <p:fltVal val="0.5"/>
                                          </p:val>
                                        </p:tav>
                                        <p:tav tm="100000">
                                          <p:val>
                                            <p:strVal val="#ppt_x"/>
                                          </p:val>
                                        </p:tav>
                                      </p:tavLst>
                                    </p:anim>
                                    <p:anim calcmode="lin" valueType="num">
                                      <p:cBhvr>
                                        <p:cTn id="10" dur="30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4" name="Text Box 2"/>
          <p:cNvSpPr txBox="1">
            <a:spLocks noChangeArrowheads="1"/>
          </p:cNvSpPr>
          <p:nvPr/>
        </p:nvSpPr>
        <p:spPr bwMode="auto">
          <a:xfrm>
            <a:off x="2055813" y="598488"/>
            <a:ext cx="5992812" cy="1938992"/>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just" defTabSz="914400" rtl="1" eaLnBrk="0" fontAlgn="base" hangingPunct="0">
              <a:spcBef>
                <a:spcPct val="50000"/>
              </a:spcBef>
              <a:spcAft>
                <a:spcPct val="0"/>
              </a:spcAft>
              <a:defRPr/>
            </a:pPr>
            <a:r>
              <a:rPr lang="ar-JO" altLang="ja-JP" sz="2400" b="1" dirty="0">
                <a:solidFill>
                  <a:srgbClr val="FFFF00"/>
                </a:solidFill>
                <a:latin typeface="Accordance" panose="00000400000000000000" pitchFamily="2" charset="-79"/>
                <a:ea typeface="Accordance" panose="00000400000000000000" pitchFamily="2" charset="-79"/>
                <a:cs typeface="Accordance" panose="00000400000000000000" pitchFamily="2" charset="-79"/>
              </a:rPr>
              <a:t>"... لقد مُنح الإسماعيليون أرضًا أكثر وثروة أكثر من الإسرائيليين في نهاية المطاف. وكان هذا صحيحًا في تاريخهم الماضي ، ناهيك عن الثروة النفطية الهائلة في العصر الحديث. وكان الخلاص الروحي دائمًا مفتوحًا للإسماعيليين.</a:t>
            </a:r>
            <a:endParaRPr lang="en-US" sz="1600" b="1" dirty="0">
              <a:solidFill>
                <a:srgbClr val="FFFF00"/>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750595" name="Text Box 3"/>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endParaRPr lang="en-US" sz="1200" b="1">
              <a:solidFill>
                <a:srgbClr val="FFFFFF"/>
              </a:solidFill>
              <a:latin typeface="Comic Sans MS" pitchFamily="-107" charset="0"/>
              <a:ea typeface="ＭＳ Ｐゴシック" charset="0"/>
              <a:cs typeface="ＭＳ Ｐゴシック" charset="0"/>
            </a:endParaRPr>
          </a:p>
        </p:txBody>
      </p:sp>
      <p:sp>
        <p:nvSpPr>
          <p:cNvPr id="750596" name="Freeform 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0597" name="AutoShape 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0598" name="Rectangle 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0599" name="AutoShape 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0600" name="Line 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0601" name="Line 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0602" name="Rectangle 1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5002" name="Rectangle 11"/>
          <p:cNvSpPr>
            <a:spLocks noChangeArrowheads="1"/>
          </p:cNvSpPr>
          <p:nvPr/>
        </p:nvSpPr>
        <p:spPr bwMode="auto">
          <a:xfrm>
            <a:off x="8004176" y="3798888"/>
            <a:ext cx="1338328"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defTabSz="914400" eaLnBrk="0" fontAlgn="base" hangingPunct="0">
              <a:spcBef>
                <a:spcPct val="0"/>
              </a:spcBef>
              <a:spcAft>
                <a:spcPct val="0"/>
              </a:spcAft>
            </a:pPr>
            <a:r>
              <a:rPr lang="ar-JO" sz="1000" b="1" dirty="0">
                <a:solidFill>
                  <a:srgbClr val="000000"/>
                </a:solidFill>
                <a:latin typeface="Accordance" panose="00000400000000000000" pitchFamily="2" charset="-79"/>
                <a:ea typeface="Accordance" panose="00000400000000000000" pitchFamily="2" charset="-79"/>
                <a:cs typeface="Accordance" panose="00000400000000000000" pitchFamily="2" charset="-79"/>
              </a:rPr>
              <a:t>الأرض- النسل- البركة</a:t>
            </a:r>
            <a:endParaRPr lang="en-US" sz="1000" b="1" dirty="0">
              <a:solidFill>
                <a:srgbClr val="000000"/>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85003" name="Rectangle 12"/>
          <p:cNvSpPr>
            <a:spLocks noChangeArrowheads="1"/>
          </p:cNvSpPr>
          <p:nvPr/>
        </p:nvSpPr>
        <p:spPr bwMode="auto">
          <a:xfrm>
            <a:off x="8175625" y="3654425"/>
            <a:ext cx="447237"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9"/>
                <a:ea typeface="Accordance" panose="00000400000000000000" pitchFamily="2" charset="-79"/>
                <a:cs typeface="Accordance" panose="00000400000000000000" pitchFamily="2" charset="-79"/>
              </a:rPr>
              <a:t>الدعوة</a:t>
            </a:r>
            <a:endParaRPr lang="en-US" sz="900" b="1" dirty="0">
              <a:solidFill>
                <a:srgbClr val="000000"/>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85004" name="Rectangle 13"/>
          <p:cNvSpPr>
            <a:spLocks noChangeArrowheads="1"/>
          </p:cNvSpPr>
          <p:nvPr/>
        </p:nvSpPr>
        <p:spPr bwMode="auto">
          <a:xfrm>
            <a:off x="8004175" y="3432175"/>
            <a:ext cx="46166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9"/>
                <a:ea typeface="Accordance" panose="00000400000000000000" pitchFamily="2" charset="-79"/>
                <a:cs typeface="Accordance" panose="00000400000000000000" pitchFamily="2" charset="-79"/>
              </a:rPr>
              <a:t>إبراهيم</a:t>
            </a:r>
            <a:endParaRPr lang="en-US" sz="900" b="1" dirty="0">
              <a:solidFill>
                <a:srgbClr val="000000"/>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750606" name="Line 1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0607" name="Line 1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0608" name="Line 1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5008"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85009" name="Rectangle 24"/>
          <p:cNvSpPr>
            <a:spLocks noChangeArrowheads="1"/>
          </p:cNvSpPr>
          <p:nvPr/>
        </p:nvSpPr>
        <p:spPr bwMode="auto">
          <a:xfrm>
            <a:off x="8053388" y="4033838"/>
            <a:ext cx="1218867"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defTabSz="914400" eaLnBrk="0" fontAlgn="base" hangingPunct="0">
              <a:spcBef>
                <a:spcPct val="0"/>
              </a:spcBef>
              <a:spcAft>
                <a:spcPct val="0"/>
              </a:spcAft>
            </a:pPr>
            <a:r>
              <a:rPr lang="ar-JO" sz="1000" b="1" dirty="0">
                <a:solidFill>
                  <a:srgbClr val="000000"/>
                </a:solidFill>
                <a:latin typeface="Accordance" panose="00000400000000000000" pitchFamily="2" charset="-79"/>
                <a:ea typeface="Accordance" panose="00000400000000000000" pitchFamily="2" charset="-79"/>
                <a:cs typeface="Accordance" panose="00000400000000000000" pitchFamily="2" charset="-79"/>
              </a:rPr>
              <a:t>إسماعيل- إسحق</a:t>
            </a:r>
            <a:endParaRPr lang="en-US" sz="1000" b="1" dirty="0">
              <a:solidFill>
                <a:srgbClr val="000000"/>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750618" name="Oval 26"/>
          <p:cNvSpPr>
            <a:spLocks noChangeArrowheads="1"/>
          </p:cNvSpPr>
          <p:nvPr/>
        </p:nvSpPr>
        <p:spPr bwMode="auto">
          <a:xfrm>
            <a:off x="4873335" y="598488"/>
            <a:ext cx="1724891" cy="450994"/>
          </a:xfrm>
          <a:prstGeom prst="ellipse">
            <a:avLst/>
          </a:prstGeom>
          <a:noFill/>
          <a:ln w="57150">
            <a:solidFill>
              <a:schemeClr val="tx1"/>
            </a:solidFill>
            <a:round/>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0619" name="Text Box 27"/>
          <p:cNvSpPr txBox="1">
            <a:spLocks noChangeArrowheads="1"/>
          </p:cNvSpPr>
          <p:nvPr/>
        </p:nvSpPr>
        <p:spPr bwMode="auto">
          <a:xfrm>
            <a:off x="3586163" y="5884863"/>
            <a:ext cx="4806950" cy="338554"/>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flatTx/>
          </a:bodyPr>
          <a:lstStyle/>
          <a:p>
            <a:pPr algn="ctr" defTabSz="914400" rtl="1" eaLnBrk="0" fontAlgn="base" hangingPunct="0">
              <a:spcBef>
                <a:spcPct val="50000"/>
              </a:spcBef>
              <a:spcAft>
                <a:spcPct val="0"/>
              </a:spcAft>
              <a:defRPr/>
            </a:pPr>
            <a:r>
              <a:rPr lang="ar-JO" sz="1600" b="1" dirty="0">
                <a:solidFill>
                  <a:srgbClr val="FFFF00"/>
                </a:solidFill>
                <a:latin typeface="Accordance" panose="00000400000000000000" pitchFamily="2" charset="-79"/>
                <a:ea typeface="Accordance" panose="00000400000000000000" pitchFamily="2" charset="-79"/>
                <a:cs typeface="Accordance" panose="00000400000000000000" pitchFamily="2" charset="-79"/>
              </a:rPr>
              <a:t>هال ليندسي ، الكراهية الأبدية: جذور الجهاد (2002) ، 65</a:t>
            </a:r>
            <a:endParaRPr lang="en-US" sz="1600" b="1" dirty="0">
              <a:solidFill>
                <a:srgbClr val="FFFF00"/>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750620" name="Rectangle 2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38</a:t>
            </a:r>
          </a:p>
        </p:txBody>
      </p:sp>
      <p:sp>
        <p:nvSpPr>
          <p:cNvPr id="85013" name="Text Box 29"/>
          <p:cNvSpPr txBox="1">
            <a:spLocks noChangeArrowheads="1"/>
          </p:cNvSpPr>
          <p:nvPr/>
        </p:nvSpPr>
        <p:spPr bwMode="auto">
          <a:xfrm>
            <a:off x="7004831" y="6340882"/>
            <a:ext cx="161133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rtl="1" eaLnBrk="0" fontAlgn="base" hangingPunct="0">
              <a:spcBef>
                <a:spcPct val="50000"/>
              </a:spcBef>
              <a:spcAft>
                <a:spcPct val="0"/>
              </a:spcAft>
            </a:pPr>
            <a:r>
              <a:rPr lang="ar-JO" sz="1200" b="1" dirty="0">
                <a:solidFill>
                  <a:srgbClr val="FFFFFF"/>
                </a:solidFill>
                <a:latin typeface="Accordance" panose="00000400000000000000" pitchFamily="2" charset="-79"/>
                <a:ea typeface="Accordance" panose="00000400000000000000" pitchFamily="2" charset="-79"/>
                <a:cs typeface="Accordance" panose="00000400000000000000" pitchFamily="2" charset="-79"/>
              </a:rPr>
              <a:t>كتيب ، الصفحات 19-24</a:t>
            </a:r>
          </a:p>
        </p:txBody>
      </p:sp>
      <p:sp>
        <p:nvSpPr>
          <p:cNvPr id="750623" name="Rectangle 31"/>
          <p:cNvSpPr>
            <a:spLocks noChangeArrowheads="1"/>
          </p:cNvSpPr>
          <p:nvPr/>
        </p:nvSpPr>
        <p:spPr bwMode="auto">
          <a:xfrm>
            <a:off x="327026" y="7938"/>
            <a:ext cx="1239838"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dirty="0">
                <a:solidFill>
                  <a:srgbClr val="FFFF00"/>
                </a:solidFill>
                <a:latin typeface="Times" charset="0"/>
                <a:ea typeface="ＭＳ Ｐゴシック" charset="0"/>
                <a:cs typeface="ＭＳ Ｐゴシック" charset="0"/>
              </a:rPr>
              <a:t>٧ </a:t>
            </a:r>
            <a:endParaRPr lang="en-US" sz="2800" dirty="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36691777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750618"/>
                                        </p:tgtEl>
                                        <p:attrNameLst>
                                          <p:attrName>style.visibility</p:attrName>
                                        </p:attrNameLst>
                                      </p:cBhvr>
                                      <p:to>
                                        <p:strVal val="visible"/>
                                      </p:to>
                                    </p:set>
                                    <p:animEffect transition="in" filter="dissolve">
                                      <p:cBhvr>
                                        <p:cTn id="7" dur="500"/>
                                        <p:tgtEl>
                                          <p:spTgt spid="750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061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666" name="Text Box 2"/>
          <p:cNvSpPr txBox="1">
            <a:spLocks noChangeArrowheads="1"/>
          </p:cNvSpPr>
          <p:nvPr/>
        </p:nvSpPr>
        <p:spPr bwMode="auto">
          <a:xfrm>
            <a:off x="2055813" y="598488"/>
            <a:ext cx="5992812" cy="2308324"/>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just" defTabSz="914400" rtl="1" eaLnBrk="0" fontAlgn="base" hangingPunct="0">
              <a:spcBef>
                <a:spcPct val="50000"/>
              </a:spcBef>
              <a:spcAft>
                <a:spcPct val="0"/>
              </a:spcAft>
              <a:defRPr/>
            </a:pPr>
            <a:r>
              <a:rPr lang="ar-JO" altLang="ja-JP" sz="2400" b="1" dirty="0">
                <a:solidFill>
                  <a:srgbClr val="FFFF00"/>
                </a:solidFill>
                <a:latin typeface="Accordance" panose="00000400000000000000" pitchFamily="2" charset="-79"/>
                <a:ea typeface="Accordance" panose="00000400000000000000" pitchFamily="2" charset="-79"/>
                <a:cs typeface="Accordance" panose="00000400000000000000" pitchFamily="2" charset="-79"/>
              </a:rPr>
              <a:t>"... لقد مُنح الإسماعيليون أرضًا أكثر وثروة أكثر من الإسرائيليين في نهاية المطاف. وكان هذا صحيحًا في تاريخهم الماضي ، ناهيك عن الثروة النفطية الهائلة في العصر الحديث. وكان الخلاص الروحي دائمًا مفتوحًا للإسماعيليين.</a:t>
            </a:r>
          </a:p>
          <a:p>
            <a:pPr defTabSz="914400" eaLnBrk="0" fontAlgn="base" hangingPunct="0">
              <a:spcBef>
                <a:spcPct val="50000"/>
              </a:spcBef>
              <a:spcAft>
                <a:spcPct val="0"/>
              </a:spcAft>
              <a:defRPr/>
            </a:pPr>
            <a:endParaRPr lang="en-US" sz="1600" b="1" dirty="0">
              <a:solidFill>
                <a:srgbClr val="FFFF00"/>
              </a:solidFill>
              <a:latin typeface="Arial" charset="0"/>
            </a:endParaRPr>
          </a:p>
        </p:txBody>
      </p:sp>
      <p:sp>
        <p:nvSpPr>
          <p:cNvPr id="753667" name="Text Box 3"/>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endParaRPr lang="en-US" sz="1200" b="1">
              <a:solidFill>
                <a:srgbClr val="FFFFFF"/>
              </a:solidFill>
              <a:latin typeface="Comic Sans MS" pitchFamily="-107" charset="0"/>
              <a:ea typeface="ＭＳ Ｐゴシック" charset="0"/>
              <a:cs typeface="ＭＳ Ｐゴシック" charset="0"/>
            </a:endParaRPr>
          </a:p>
        </p:txBody>
      </p:sp>
      <p:sp>
        <p:nvSpPr>
          <p:cNvPr id="753668" name="Freeform 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3669" name="AutoShape 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3670" name="Rectangle 6"/>
          <p:cNvSpPr>
            <a:spLocks noChangeArrowheads="1"/>
          </p:cNvSpPr>
          <p:nvPr/>
        </p:nvSpPr>
        <p:spPr bwMode="auto">
          <a:xfrm>
            <a:off x="8078067"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3671" name="AutoShape 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3672" name="Line 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3673" name="Line 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3674" name="Rectangle 1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7050" name="Rectangle 11"/>
          <p:cNvSpPr>
            <a:spLocks noChangeArrowheads="1"/>
          </p:cNvSpPr>
          <p:nvPr/>
        </p:nvSpPr>
        <p:spPr bwMode="auto">
          <a:xfrm>
            <a:off x="8004176" y="3832225"/>
            <a:ext cx="1315886"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defTabSz="914400" eaLnBrk="0" fontAlgn="base" hangingPunct="0">
              <a:spcBef>
                <a:spcPct val="0"/>
              </a:spcBef>
              <a:spcAft>
                <a:spcPct val="0"/>
              </a:spcAft>
            </a:pPr>
            <a:r>
              <a:rPr lang="ar-JO" sz="1000" b="1" dirty="0">
                <a:solidFill>
                  <a:srgbClr val="000000"/>
                </a:solidFill>
                <a:latin typeface="Accordance" panose="00000400000000000000" pitchFamily="2" charset="-79"/>
                <a:ea typeface="Accordance" panose="00000400000000000000" pitchFamily="2" charset="-79"/>
                <a:cs typeface="Accordance" panose="00000400000000000000" pitchFamily="2" charset="-79"/>
              </a:rPr>
              <a:t>الأرض. النسل. البركة</a:t>
            </a:r>
            <a:endParaRPr lang="en-US" sz="1000" b="1" dirty="0">
              <a:solidFill>
                <a:srgbClr val="000000"/>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87051" name="Rectangle 12"/>
          <p:cNvSpPr>
            <a:spLocks noChangeArrowheads="1"/>
          </p:cNvSpPr>
          <p:nvPr/>
        </p:nvSpPr>
        <p:spPr bwMode="auto">
          <a:xfrm>
            <a:off x="8175625" y="3654425"/>
            <a:ext cx="447237"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9"/>
                <a:ea typeface="Accordance" panose="00000400000000000000" pitchFamily="2" charset="-79"/>
                <a:cs typeface="Accordance" panose="00000400000000000000" pitchFamily="2" charset="-79"/>
              </a:rPr>
              <a:t>الدعوة</a:t>
            </a:r>
            <a:endParaRPr lang="en-US" sz="900" b="1" dirty="0">
              <a:solidFill>
                <a:srgbClr val="000000"/>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87052" name="Rectangle 13"/>
          <p:cNvSpPr>
            <a:spLocks noChangeArrowheads="1"/>
          </p:cNvSpPr>
          <p:nvPr/>
        </p:nvSpPr>
        <p:spPr bwMode="auto">
          <a:xfrm>
            <a:off x="8004175" y="3432175"/>
            <a:ext cx="46166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9"/>
                <a:ea typeface="Accordance" panose="00000400000000000000" pitchFamily="2" charset="-79"/>
                <a:cs typeface="Accordance" panose="00000400000000000000" pitchFamily="2" charset="-79"/>
              </a:rPr>
              <a:t>إبراهيم</a:t>
            </a:r>
            <a:endParaRPr lang="en-US" sz="900" b="1" dirty="0">
              <a:solidFill>
                <a:srgbClr val="000000"/>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753678" name="Line 1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3679" name="Line 1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3680" name="Line 1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7056"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53686" name="Text Box 22"/>
          <p:cNvSpPr txBox="1">
            <a:spLocks noChangeArrowheads="1"/>
          </p:cNvSpPr>
          <p:nvPr/>
        </p:nvSpPr>
        <p:spPr bwMode="auto">
          <a:xfrm>
            <a:off x="2071688" y="3235325"/>
            <a:ext cx="5992812" cy="156966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just" defTabSz="914400" rtl="1" eaLnBrk="0" fontAlgn="base" hangingPunct="0">
              <a:spcBef>
                <a:spcPct val="50000"/>
              </a:spcBef>
              <a:spcAft>
                <a:spcPct val="0"/>
              </a:spcAft>
              <a:defRPr/>
            </a:pPr>
            <a:r>
              <a:rPr lang="ar-JO" sz="2400" b="1" dirty="0">
                <a:solidFill>
                  <a:srgbClr val="66FFFF"/>
                </a:solidFill>
                <a:latin typeface="Accordance" panose="00000400000000000000" pitchFamily="2" charset="-79"/>
                <a:ea typeface="Accordance" panose="00000400000000000000" pitchFamily="2" charset="-79"/>
                <a:cs typeface="Accordance" panose="00000400000000000000" pitchFamily="2" charset="-79"/>
              </a:rPr>
              <a:t>لكن عهد الله المتعلق </a:t>
            </a:r>
            <a:r>
              <a:rPr lang="ar-JO" sz="2400" b="1" u="sng" dirty="0">
                <a:solidFill>
                  <a:schemeClr val="tx1"/>
                </a:solidFill>
                <a:latin typeface="Accordance" panose="00000400000000000000" pitchFamily="2" charset="-79"/>
                <a:ea typeface="Accordance" panose="00000400000000000000" pitchFamily="2" charset="-79"/>
                <a:cs typeface="Accordance" panose="00000400000000000000" pitchFamily="2" charset="-79"/>
              </a:rPr>
              <a:t>بأهدافه الروحية</a:t>
            </a:r>
            <a:r>
              <a:rPr lang="ar-JO" sz="2400" b="1" dirty="0">
                <a:solidFill>
                  <a:srgbClr val="66FFFF"/>
                </a:solidFill>
                <a:latin typeface="Accordance" panose="00000400000000000000" pitchFamily="2" charset="-79"/>
                <a:ea typeface="Accordance" panose="00000400000000000000" pitchFamily="2" charset="-79"/>
                <a:cs typeface="Accordance" panose="00000400000000000000" pitchFamily="2" charset="-79"/>
              </a:rPr>
              <a:t>،كان فقط لإسحاق ونسله. كانت البركات الجسدية التي وعد بها إسحاق هي تسهيل </a:t>
            </a:r>
            <a:r>
              <a:rPr lang="ar-JO" sz="2400" b="1" u="sng" dirty="0">
                <a:solidFill>
                  <a:schemeClr val="tx1"/>
                </a:solidFill>
                <a:latin typeface="Accordance" panose="00000400000000000000" pitchFamily="2" charset="-79"/>
                <a:ea typeface="Accordance" panose="00000400000000000000" pitchFamily="2" charset="-79"/>
                <a:cs typeface="Accordance" panose="00000400000000000000" pitchFamily="2" charset="-79"/>
              </a:rPr>
              <a:t>دعوة الله الروحية للأمة التي ستأتي منه </a:t>
            </a:r>
            <a:r>
              <a:rPr lang="ar-JO" sz="2400" b="1" dirty="0">
                <a:solidFill>
                  <a:srgbClr val="66FFFF"/>
                </a:solidFill>
                <a:latin typeface="Accordance" panose="00000400000000000000" pitchFamily="2" charset="-79"/>
                <a:ea typeface="Accordance" panose="00000400000000000000" pitchFamily="2" charset="-79"/>
                <a:cs typeface="Accordance" panose="00000400000000000000" pitchFamily="2" charset="-79"/>
              </a:rPr>
              <a:t>". [التوكيد مضاف]</a:t>
            </a:r>
            <a:endParaRPr lang="en-US" sz="1600" b="1" dirty="0">
              <a:solidFill>
                <a:srgbClr val="FFFF00"/>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87058" name="Rectangle 23"/>
          <p:cNvSpPr>
            <a:spLocks noChangeArrowheads="1"/>
          </p:cNvSpPr>
          <p:nvPr/>
        </p:nvSpPr>
        <p:spPr bwMode="auto">
          <a:xfrm>
            <a:off x="8113713" y="4033838"/>
            <a:ext cx="1158542"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defTabSz="914400" eaLnBrk="0" fontAlgn="base" hangingPunct="0">
              <a:spcBef>
                <a:spcPct val="0"/>
              </a:spcBef>
              <a:spcAft>
                <a:spcPct val="0"/>
              </a:spcAft>
            </a:pPr>
            <a:r>
              <a:rPr lang="ar-JO" sz="1000" b="1" dirty="0">
                <a:solidFill>
                  <a:srgbClr val="000000"/>
                </a:solidFill>
                <a:latin typeface="Accordance" panose="00000400000000000000" pitchFamily="2" charset="-79"/>
                <a:ea typeface="Accordance" panose="00000400000000000000" pitchFamily="2" charset="-79"/>
                <a:cs typeface="Accordance" panose="00000400000000000000" pitchFamily="2" charset="-79"/>
              </a:rPr>
              <a:t>إسماعيل- إسحق</a:t>
            </a:r>
            <a:endParaRPr lang="en-US" sz="1000" b="1" dirty="0">
              <a:solidFill>
                <a:srgbClr val="000000"/>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753688" name="Oval 24"/>
          <p:cNvSpPr>
            <a:spLocks noChangeArrowheads="1"/>
          </p:cNvSpPr>
          <p:nvPr/>
        </p:nvSpPr>
        <p:spPr bwMode="auto">
          <a:xfrm>
            <a:off x="4966855" y="579438"/>
            <a:ext cx="1506681" cy="514350"/>
          </a:xfrm>
          <a:prstGeom prst="ellipse">
            <a:avLst/>
          </a:prstGeom>
          <a:noFill/>
          <a:ln w="57150">
            <a:solidFill>
              <a:srgbClr val="FFFFFF"/>
            </a:solidFill>
            <a:round/>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3689" name="Text Box 25"/>
          <p:cNvSpPr txBox="1">
            <a:spLocks noChangeArrowheads="1"/>
          </p:cNvSpPr>
          <p:nvPr/>
        </p:nvSpPr>
        <p:spPr bwMode="auto">
          <a:xfrm>
            <a:off x="3586163" y="5884863"/>
            <a:ext cx="4879676" cy="338554"/>
          </a:xfrm>
          <a:prstGeom prst="rect">
            <a:avLst/>
          </a:prstGeom>
          <a:noFill/>
          <a:ln w="9525">
            <a:noFill/>
            <a:miter lim="800000"/>
            <a:headEnd/>
            <a:tailEnd/>
          </a:ln>
          <a:effectLst>
            <a:outerShdw blurRad="63500" dist="46662" dir="3284183" algn="ctr" rotWithShape="0">
              <a:schemeClr val="bg2">
                <a:alpha val="74998"/>
              </a:schemeClr>
            </a:outerShdw>
          </a:effectLst>
        </p:spPr>
        <p:txBody>
          <a:bodyPr wrap="square">
            <a:spAutoFit/>
            <a:flatTx/>
          </a:bodyPr>
          <a:lstStyle/>
          <a:p>
            <a:pPr algn="ctr" defTabSz="914400" rtl="1" eaLnBrk="0" fontAlgn="base" hangingPunct="0">
              <a:spcBef>
                <a:spcPct val="50000"/>
              </a:spcBef>
              <a:spcAft>
                <a:spcPct val="0"/>
              </a:spcAft>
              <a:defRPr/>
            </a:pPr>
            <a:r>
              <a:rPr lang="ar-JO" sz="1600" b="1" dirty="0">
                <a:solidFill>
                  <a:srgbClr val="FFFF00"/>
                </a:solidFill>
                <a:latin typeface="Accordance" panose="00000400000000000000" pitchFamily="2" charset="-79"/>
                <a:ea typeface="Accordance" panose="00000400000000000000" pitchFamily="2" charset="-79"/>
                <a:cs typeface="Accordance" panose="00000400000000000000" pitchFamily="2" charset="-79"/>
              </a:rPr>
              <a:t>هال ليندسي ، الكراهية الأبدية: جذور الجهاد ، ٢٠٠٢ ، ص. ٦٥</a:t>
            </a:r>
            <a:endParaRPr lang="en-US" sz="1600" b="1" dirty="0">
              <a:solidFill>
                <a:srgbClr val="FFFF00"/>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753690" name="Rectangle 2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39</a:t>
            </a:r>
          </a:p>
        </p:txBody>
      </p:sp>
      <p:sp>
        <p:nvSpPr>
          <p:cNvPr id="87062" name="Text Box 27"/>
          <p:cNvSpPr txBox="1">
            <a:spLocks noChangeArrowheads="1"/>
          </p:cNvSpPr>
          <p:nvPr/>
        </p:nvSpPr>
        <p:spPr bwMode="auto">
          <a:xfrm>
            <a:off x="7004830" y="6340882"/>
            <a:ext cx="161133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rtl="1" eaLnBrk="0" fontAlgn="base" hangingPunct="0">
              <a:spcBef>
                <a:spcPct val="50000"/>
              </a:spcBef>
              <a:spcAft>
                <a:spcPct val="0"/>
              </a:spcAft>
            </a:pPr>
            <a:r>
              <a:rPr lang="ar-JO" sz="1200" b="1" dirty="0">
                <a:solidFill>
                  <a:srgbClr val="FFFFFF"/>
                </a:solidFill>
                <a:latin typeface="Accordance" panose="00000400000000000000" pitchFamily="2" charset="-79"/>
                <a:ea typeface="Accordance" panose="00000400000000000000" pitchFamily="2" charset="-79"/>
                <a:cs typeface="Accordance" panose="00000400000000000000" pitchFamily="2" charset="-79"/>
              </a:rPr>
              <a:t>كتيب ، الصفحات 19-24</a:t>
            </a:r>
          </a:p>
        </p:txBody>
      </p:sp>
      <p:sp>
        <p:nvSpPr>
          <p:cNvPr id="753694" name="Rectangle 30"/>
          <p:cNvSpPr>
            <a:spLocks noChangeArrowheads="1"/>
          </p:cNvSpPr>
          <p:nvPr/>
        </p:nvSpPr>
        <p:spPr bwMode="auto">
          <a:xfrm>
            <a:off x="496888" y="7938"/>
            <a:ext cx="898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dirty="0">
                <a:solidFill>
                  <a:srgbClr val="FFFF00"/>
                </a:solidFill>
                <a:latin typeface="Times" charset="0"/>
                <a:ea typeface="ＭＳ Ｐゴシック" charset="0"/>
                <a:cs typeface="ＭＳ Ｐゴシック" charset="0"/>
              </a:rPr>
              <a:t>٧</a:t>
            </a:r>
            <a:endParaRPr lang="en-US" sz="2800" dirty="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26245262"/>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Rectangle 2"/>
          <p:cNvSpPr>
            <a:spLocks noChangeArrowheads="1"/>
          </p:cNvSpPr>
          <p:nvPr/>
        </p:nvSpPr>
        <p:spPr bwMode="auto">
          <a:xfrm>
            <a:off x="1600200" y="635000"/>
            <a:ext cx="6832600" cy="5473700"/>
          </a:xfrm>
          <a:prstGeom prst="rect">
            <a:avLst/>
          </a:prstGeom>
          <a:gradFill rotWithShape="0">
            <a:gsLst>
              <a:gs pos="0">
                <a:srgbClr val="032DA5">
                  <a:gamma/>
                  <a:shade val="0"/>
                  <a:invGamma/>
                </a:srgbClr>
              </a:gs>
              <a:gs pos="50000">
                <a:srgbClr val="032DA5"/>
              </a:gs>
              <a:gs pos="100000">
                <a:srgbClr val="032DA5">
                  <a:gamma/>
                  <a:shade val="0"/>
                  <a:invGamma/>
                </a:srgbClr>
              </a:gs>
            </a:gsLst>
            <a:lin ang="5400000" scaled="1"/>
          </a:gradFill>
          <a:ln w="7620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43" name="Text Box 3"/>
          <p:cNvSpPr txBox="1">
            <a:spLocks noChangeArrowheads="1"/>
          </p:cNvSpPr>
          <p:nvPr/>
        </p:nvSpPr>
        <p:spPr bwMode="auto">
          <a:xfrm>
            <a:off x="7467600" y="5715000"/>
            <a:ext cx="1009650" cy="396875"/>
          </a:xfrm>
          <a:prstGeom prst="rect">
            <a:avLst/>
          </a:prstGeom>
          <a:noFill/>
          <a:ln w="12700">
            <a:noFill/>
            <a:miter lim="800000"/>
            <a:headEnd/>
            <a:tailEnd/>
          </a:ln>
          <a:effectLst/>
        </p:spPr>
        <p:txBody>
          <a:bodyPr>
            <a:spAutoFit/>
          </a:bodyPr>
          <a:lstStyle/>
          <a:p>
            <a:pPr algn="ctr" defTabSz="914400" eaLnBrk="0" fontAlgn="base" hangingPunct="0">
              <a:spcBef>
                <a:spcPct val="50000"/>
              </a:spcBef>
              <a:spcAft>
                <a:spcPct val="0"/>
              </a:spcAft>
              <a:defRPr/>
            </a:pPr>
            <a:endParaRPr lang="en-US" sz="2000" b="1">
              <a:solidFill>
                <a:srgbClr val="FFFFFF"/>
              </a:solidFill>
              <a:effectLst>
                <a:outerShdw blurRad="38100" dist="38100" dir="2700000" algn="tl">
                  <a:srgbClr val="000000"/>
                </a:outerShdw>
              </a:effectLst>
              <a:latin typeface="Comic Sans MS" pitchFamily="-107" charset="0"/>
              <a:ea typeface="ＭＳ Ｐゴシック" charset="0"/>
              <a:cs typeface="ＭＳ Ｐゴシック" charset="0"/>
            </a:endParaRPr>
          </a:p>
        </p:txBody>
      </p:sp>
      <p:sp>
        <p:nvSpPr>
          <p:cNvPr id="752644" name="Line 4"/>
          <p:cNvSpPr>
            <a:spLocks noChangeShapeType="1"/>
          </p:cNvSpPr>
          <p:nvPr/>
        </p:nvSpPr>
        <p:spPr bwMode="auto">
          <a:xfrm>
            <a:off x="2501900" y="3632200"/>
            <a:ext cx="685800" cy="19177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45" name="Line 5"/>
          <p:cNvSpPr>
            <a:spLocks noChangeShapeType="1"/>
          </p:cNvSpPr>
          <p:nvPr/>
        </p:nvSpPr>
        <p:spPr bwMode="auto">
          <a:xfrm flipH="1">
            <a:off x="4572000" y="5575300"/>
            <a:ext cx="330200" cy="2984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46" name="Line 6"/>
          <p:cNvSpPr>
            <a:spLocks noChangeShapeType="1"/>
          </p:cNvSpPr>
          <p:nvPr/>
        </p:nvSpPr>
        <p:spPr bwMode="auto">
          <a:xfrm flipH="1">
            <a:off x="7556500" y="2628900"/>
            <a:ext cx="406400" cy="2794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47" name="Freeform 7"/>
          <p:cNvSpPr>
            <a:spLocks/>
          </p:cNvSpPr>
          <p:nvPr/>
        </p:nvSpPr>
        <p:spPr bwMode="auto">
          <a:xfrm>
            <a:off x="2876550" y="5575300"/>
            <a:ext cx="376238" cy="520700"/>
          </a:xfrm>
          <a:custGeom>
            <a:avLst/>
            <a:gdLst/>
            <a:ahLst/>
            <a:cxnLst>
              <a:cxn ang="0">
                <a:pos x="0" y="320"/>
              </a:cxn>
              <a:cxn ang="0">
                <a:pos x="48" y="240"/>
              </a:cxn>
              <a:cxn ang="0">
                <a:pos x="64" y="196"/>
              </a:cxn>
              <a:cxn ang="0">
                <a:pos x="88" y="136"/>
              </a:cxn>
              <a:cxn ang="0">
                <a:pos x="108" y="72"/>
              </a:cxn>
              <a:cxn ang="0">
                <a:pos x="168" y="20"/>
              </a:cxn>
              <a:cxn ang="0">
                <a:pos x="176" y="8"/>
              </a:cxn>
              <a:cxn ang="0">
                <a:pos x="200" y="0"/>
              </a:cxn>
              <a:cxn ang="0">
                <a:pos x="220" y="52"/>
              </a:cxn>
              <a:cxn ang="0">
                <a:pos x="196" y="132"/>
              </a:cxn>
              <a:cxn ang="0">
                <a:pos x="176" y="228"/>
              </a:cxn>
              <a:cxn ang="0">
                <a:pos x="168" y="260"/>
              </a:cxn>
              <a:cxn ang="0">
                <a:pos x="156" y="284"/>
              </a:cxn>
              <a:cxn ang="0">
                <a:pos x="152" y="304"/>
              </a:cxn>
              <a:cxn ang="0">
                <a:pos x="144" y="328"/>
              </a:cxn>
            </a:cxnLst>
            <a:rect l="0" t="0" r="r" b="b"/>
            <a:pathLst>
              <a:path w="237" h="328">
                <a:moveTo>
                  <a:pt x="0" y="320"/>
                </a:moveTo>
                <a:cubicBezTo>
                  <a:pt x="18" y="291"/>
                  <a:pt x="17" y="260"/>
                  <a:pt x="48" y="240"/>
                </a:cubicBezTo>
                <a:cubicBezTo>
                  <a:pt x="53" y="223"/>
                  <a:pt x="61" y="214"/>
                  <a:pt x="64" y="196"/>
                </a:cubicBezTo>
                <a:cubicBezTo>
                  <a:pt x="68" y="161"/>
                  <a:pt x="61" y="153"/>
                  <a:pt x="88" y="136"/>
                </a:cubicBezTo>
                <a:cubicBezTo>
                  <a:pt x="100" y="116"/>
                  <a:pt x="96" y="89"/>
                  <a:pt x="108" y="72"/>
                </a:cubicBezTo>
                <a:cubicBezTo>
                  <a:pt x="121" y="51"/>
                  <a:pt x="147" y="33"/>
                  <a:pt x="168" y="20"/>
                </a:cubicBezTo>
                <a:cubicBezTo>
                  <a:pt x="170" y="16"/>
                  <a:pt x="171" y="10"/>
                  <a:pt x="176" y="8"/>
                </a:cubicBezTo>
                <a:cubicBezTo>
                  <a:pt x="183" y="3"/>
                  <a:pt x="200" y="0"/>
                  <a:pt x="200" y="0"/>
                </a:cubicBezTo>
                <a:cubicBezTo>
                  <a:pt x="237" y="7"/>
                  <a:pt x="230" y="19"/>
                  <a:pt x="220" y="52"/>
                </a:cubicBezTo>
                <a:cubicBezTo>
                  <a:pt x="216" y="102"/>
                  <a:pt x="223" y="104"/>
                  <a:pt x="196" y="132"/>
                </a:cubicBezTo>
                <a:cubicBezTo>
                  <a:pt x="199" y="179"/>
                  <a:pt x="207" y="196"/>
                  <a:pt x="176" y="228"/>
                </a:cubicBezTo>
                <a:cubicBezTo>
                  <a:pt x="172" y="238"/>
                  <a:pt x="171" y="249"/>
                  <a:pt x="168" y="260"/>
                </a:cubicBezTo>
                <a:cubicBezTo>
                  <a:pt x="153" y="299"/>
                  <a:pt x="165" y="246"/>
                  <a:pt x="156" y="284"/>
                </a:cubicBezTo>
                <a:cubicBezTo>
                  <a:pt x="154" y="290"/>
                  <a:pt x="153" y="297"/>
                  <a:pt x="152" y="304"/>
                </a:cubicBezTo>
                <a:cubicBezTo>
                  <a:pt x="149" y="312"/>
                  <a:pt x="144" y="328"/>
                  <a:pt x="144" y="328"/>
                </a:cubicBezTo>
              </a:path>
            </a:pathLst>
          </a:custGeom>
          <a:solidFill>
            <a:schemeClr val="accent1"/>
          </a:solidFill>
          <a:ln w="12700" cap="flat" cmpd="sng">
            <a:solidFill>
              <a:srgbClr val="000000"/>
            </a:solid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48" name="Oval 8"/>
          <p:cNvSpPr>
            <a:spLocks noChangeArrowheads="1"/>
          </p:cNvSpPr>
          <p:nvPr/>
        </p:nvSpPr>
        <p:spPr bwMode="auto">
          <a:xfrm>
            <a:off x="3460750" y="5632450"/>
            <a:ext cx="95250" cy="88900"/>
          </a:xfrm>
          <a:prstGeom prst="ellipse">
            <a:avLst/>
          </a:prstGeom>
          <a:solidFill>
            <a:srgbClr val="0000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49" name="Text Box 9"/>
          <p:cNvSpPr txBox="1">
            <a:spLocks noChangeArrowheads="1"/>
          </p:cNvSpPr>
          <p:nvPr/>
        </p:nvSpPr>
        <p:spPr bwMode="auto">
          <a:xfrm>
            <a:off x="2019300" y="5549900"/>
            <a:ext cx="1181100" cy="517525"/>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400" i="1">
                <a:solidFill>
                  <a:srgbClr val="99CCFF"/>
                </a:solidFill>
                <a:effectLst>
                  <a:outerShdw blurRad="38100" dist="38100" dir="2700000" algn="tl">
                    <a:srgbClr val="000000"/>
                  </a:outerShdw>
                </a:effectLst>
                <a:latin typeface="Book Antiqua" charset="0"/>
              </a:rPr>
              <a:t> Gulf of                    Aqaba</a:t>
            </a:r>
          </a:p>
        </p:txBody>
      </p:sp>
      <p:sp>
        <p:nvSpPr>
          <p:cNvPr id="752650" name="Text Box 10"/>
          <p:cNvSpPr txBox="1">
            <a:spLocks noChangeArrowheads="1"/>
          </p:cNvSpPr>
          <p:nvPr/>
        </p:nvSpPr>
        <p:spPr bwMode="auto">
          <a:xfrm>
            <a:off x="1587500" y="4724400"/>
            <a:ext cx="1460500" cy="33655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rtl="1" eaLnBrk="0" fontAlgn="base" hangingPunct="0">
              <a:spcBef>
                <a:spcPct val="50000"/>
              </a:spcBef>
              <a:spcAft>
                <a:spcPct val="0"/>
              </a:spcAft>
              <a:defRPr/>
            </a:pPr>
            <a:r>
              <a:rPr lang="ar-JO" sz="1600" b="1" dirty="0">
                <a:solidFill>
                  <a:srgbClr val="FF0000"/>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rPr>
              <a:t>مصر</a:t>
            </a:r>
            <a:endParaRPr lang="en-US" sz="1600" b="1" dirty="0">
              <a:solidFill>
                <a:srgbClr val="FF0000"/>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endParaRPr>
          </a:p>
        </p:txBody>
      </p:sp>
      <p:sp>
        <p:nvSpPr>
          <p:cNvPr id="752651" name="Text Box 11"/>
          <p:cNvSpPr txBox="1">
            <a:spLocks noChangeArrowheads="1"/>
          </p:cNvSpPr>
          <p:nvPr/>
        </p:nvSpPr>
        <p:spPr bwMode="auto">
          <a:xfrm>
            <a:off x="7391400" y="1816100"/>
            <a:ext cx="1460500" cy="33655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ar-JO" sz="1600" b="1" dirty="0">
                <a:solidFill>
                  <a:srgbClr val="FF0000"/>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rPr>
              <a:t>العراق</a:t>
            </a:r>
            <a:endParaRPr lang="en-US" sz="1600" b="1" dirty="0">
              <a:solidFill>
                <a:srgbClr val="FF0000"/>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endParaRPr>
          </a:p>
        </p:txBody>
      </p:sp>
      <p:sp>
        <p:nvSpPr>
          <p:cNvPr id="752652" name="Text Box 12"/>
          <p:cNvSpPr txBox="1">
            <a:spLocks noChangeArrowheads="1"/>
          </p:cNvSpPr>
          <p:nvPr/>
        </p:nvSpPr>
        <p:spPr bwMode="auto">
          <a:xfrm>
            <a:off x="4311203" y="1352550"/>
            <a:ext cx="1460500" cy="33655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ar-JO" sz="1600" b="1" dirty="0">
                <a:solidFill>
                  <a:srgbClr val="FF0000"/>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rPr>
              <a:t>سوريا</a:t>
            </a:r>
            <a:endParaRPr lang="en-US" sz="1600" b="1" dirty="0">
              <a:solidFill>
                <a:srgbClr val="FF0000"/>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endParaRPr>
          </a:p>
        </p:txBody>
      </p:sp>
      <p:sp>
        <p:nvSpPr>
          <p:cNvPr id="752653" name="Line 13"/>
          <p:cNvSpPr>
            <a:spLocks noChangeShapeType="1"/>
          </p:cNvSpPr>
          <p:nvPr/>
        </p:nvSpPr>
        <p:spPr bwMode="auto">
          <a:xfrm>
            <a:off x="7759700" y="2768600"/>
            <a:ext cx="609600" cy="762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54" name="Text Box 14"/>
          <p:cNvSpPr txBox="1">
            <a:spLocks noChangeArrowheads="1"/>
          </p:cNvSpPr>
          <p:nvPr/>
        </p:nvSpPr>
        <p:spPr bwMode="auto">
          <a:xfrm>
            <a:off x="6375400" y="4699000"/>
            <a:ext cx="1460500" cy="581025"/>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rtl="1" eaLnBrk="0" fontAlgn="base" hangingPunct="0">
              <a:spcBef>
                <a:spcPct val="50000"/>
              </a:spcBef>
              <a:spcAft>
                <a:spcPct val="0"/>
              </a:spcAft>
              <a:defRPr/>
            </a:pPr>
            <a:r>
              <a:rPr lang="ar-JO" sz="1600" b="1" dirty="0">
                <a:solidFill>
                  <a:srgbClr val="FF0000"/>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المملكة العربية السعودية</a:t>
            </a:r>
            <a:endParaRPr lang="en-US" sz="1600" b="1" dirty="0">
              <a:solidFill>
                <a:srgbClr val="FF0000"/>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p:txBody>
      </p:sp>
      <p:sp>
        <p:nvSpPr>
          <p:cNvPr id="752655" name="Text Box 15"/>
          <p:cNvSpPr txBox="1">
            <a:spLocks noChangeArrowheads="1"/>
          </p:cNvSpPr>
          <p:nvPr/>
        </p:nvSpPr>
        <p:spPr bwMode="auto">
          <a:xfrm>
            <a:off x="4076700" y="2730500"/>
            <a:ext cx="1320800" cy="30480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rtl="1" eaLnBrk="0" fontAlgn="base" hangingPunct="0">
              <a:spcBef>
                <a:spcPct val="50000"/>
              </a:spcBef>
              <a:spcAft>
                <a:spcPct val="0"/>
              </a:spcAft>
              <a:defRPr/>
            </a:pPr>
            <a:r>
              <a:rPr lang="ar-JO" sz="1400" b="1" dirty="0">
                <a:solidFill>
                  <a:srgbClr val="FAF200"/>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rPr>
              <a:t>عمان</a:t>
            </a:r>
            <a:endParaRPr lang="en-US" sz="1400" b="1" dirty="0">
              <a:solidFill>
                <a:srgbClr val="FAF200"/>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endParaRPr>
          </a:p>
        </p:txBody>
      </p:sp>
      <p:sp>
        <p:nvSpPr>
          <p:cNvPr id="752656" name="Line 16"/>
          <p:cNvSpPr>
            <a:spLocks noChangeShapeType="1"/>
          </p:cNvSpPr>
          <p:nvPr/>
        </p:nvSpPr>
        <p:spPr bwMode="auto">
          <a:xfrm flipV="1">
            <a:off x="5295900" y="990600"/>
            <a:ext cx="3048000" cy="1612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57" name="Line 17"/>
          <p:cNvSpPr>
            <a:spLocks noChangeShapeType="1"/>
          </p:cNvSpPr>
          <p:nvPr/>
        </p:nvSpPr>
        <p:spPr bwMode="auto">
          <a:xfrm flipV="1">
            <a:off x="5461000" y="2908300"/>
            <a:ext cx="2095500" cy="5080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58" name="Line 18"/>
          <p:cNvSpPr>
            <a:spLocks noChangeShapeType="1"/>
          </p:cNvSpPr>
          <p:nvPr/>
        </p:nvSpPr>
        <p:spPr bwMode="auto">
          <a:xfrm>
            <a:off x="5461000" y="3416300"/>
            <a:ext cx="1054100" cy="10668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59" name="Line 19"/>
          <p:cNvSpPr>
            <a:spLocks noChangeShapeType="1"/>
          </p:cNvSpPr>
          <p:nvPr/>
        </p:nvSpPr>
        <p:spPr bwMode="auto">
          <a:xfrm>
            <a:off x="3238500" y="5664200"/>
            <a:ext cx="1333500" cy="2032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60" name="Line 20"/>
          <p:cNvSpPr>
            <a:spLocks noChangeShapeType="1"/>
          </p:cNvSpPr>
          <p:nvPr/>
        </p:nvSpPr>
        <p:spPr bwMode="auto">
          <a:xfrm flipH="1">
            <a:off x="4902200" y="5168900"/>
            <a:ext cx="254000" cy="4064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61" name="Line 21"/>
          <p:cNvSpPr>
            <a:spLocks noChangeShapeType="1"/>
          </p:cNvSpPr>
          <p:nvPr/>
        </p:nvSpPr>
        <p:spPr bwMode="auto">
          <a:xfrm flipH="1">
            <a:off x="5137150" y="5029200"/>
            <a:ext cx="819150" cy="1333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62" name="Line 22"/>
          <p:cNvSpPr>
            <a:spLocks noChangeShapeType="1"/>
          </p:cNvSpPr>
          <p:nvPr/>
        </p:nvSpPr>
        <p:spPr bwMode="auto">
          <a:xfrm flipH="1">
            <a:off x="5981700" y="4686300"/>
            <a:ext cx="190500" cy="342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63" name="Line 23"/>
          <p:cNvSpPr>
            <a:spLocks noChangeShapeType="1"/>
          </p:cNvSpPr>
          <p:nvPr/>
        </p:nvSpPr>
        <p:spPr bwMode="auto">
          <a:xfrm flipH="1">
            <a:off x="6172200" y="4508500"/>
            <a:ext cx="368300" cy="1651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64" name="Line 24"/>
          <p:cNvSpPr>
            <a:spLocks noChangeShapeType="1"/>
          </p:cNvSpPr>
          <p:nvPr/>
        </p:nvSpPr>
        <p:spPr bwMode="auto">
          <a:xfrm flipH="1" flipV="1">
            <a:off x="7416800" y="1485900"/>
            <a:ext cx="304800" cy="850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65" name="Line 25"/>
          <p:cNvSpPr>
            <a:spLocks noChangeShapeType="1"/>
          </p:cNvSpPr>
          <p:nvPr/>
        </p:nvSpPr>
        <p:spPr bwMode="auto">
          <a:xfrm flipH="1" flipV="1">
            <a:off x="7899400" y="2463800"/>
            <a:ext cx="50800" cy="1397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66" name="Line 26"/>
          <p:cNvSpPr>
            <a:spLocks noChangeShapeType="1"/>
          </p:cNvSpPr>
          <p:nvPr/>
        </p:nvSpPr>
        <p:spPr bwMode="auto">
          <a:xfrm flipH="1" flipV="1">
            <a:off x="7632700" y="2362200"/>
            <a:ext cx="50800" cy="1651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67" name="Line 27"/>
          <p:cNvSpPr>
            <a:spLocks noChangeShapeType="1"/>
          </p:cNvSpPr>
          <p:nvPr/>
        </p:nvSpPr>
        <p:spPr bwMode="auto">
          <a:xfrm flipH="1">
            <a:off x="7613650" y="2330450"/>
            <a:ext cx="101600" cy="317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68" name="Line 28"/>
          <p:cNvSpPr>
            <a:spLocks noChangeShapeType="1"/>
          </p:cNvSpPr>
          <p:nvPr/>
        </p:nvSpPr>
        <p:spPr bwMode="auto">
          <a:xfrm flipH="1">
            <a:off x="7677150" y="2476500"/>
            <a:ext cx="222250" cy="571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69" name="Freeform 29"/>
          <p:cNvSpPr>
            <a:spLocks/>
          </p:cNvSpPr>
          <p:nvPr/>
        </p:nvSpPr>
        <p:spPr bwMode="auto">
          <a:xfrm>
            <a:off x="3244850" y="4121150"/>
            <a:ext cx="450850" cy="1397000"/>
          </a:xfrm>
          <a:custGeom>
            <a:avLst/>
            <a:gdLst/>
            <a:ahLst/>
            <a:cxnLst>
              <a:cxn ang="0">
                <a:pos x="284" y="0"/>
              </a:cxn>
              <a:cxn ang="0">
                <a:pos x="248" y="48"/>
              </a:cxn>
              <a:cxn ang="0">
                <a:pos x="232" y="120"/>
              </a:cxn>
              <a:cxn ang="0">
                <a:pos x="220" y="128"/>
              </a:cxn>
              <a:cxn ang="0">
                <a:pos x="208" y="144"/>
              </a:cxn>
              <a:cxn ang="0">
                <a:pos x="180" y="188"/>
              </a:cxn>
              <a:cxn ang="0">
                <a:pos x="152" y="264"/>
              </a:cxn>
              <a:cxn ang="0">
                <a:pos x="164" y="340"/>
              </a:cxn>
              <a:cxn ang="0">
                <a:pos x="144" y="392"/>
              </a:cxn>
              <a:cxn ang="0">
                <a:pos x="136" y="416"/>
              </a:cxn>
              <a:cxn ang="0">
                <a:pos x="144" y="440"/>
              </a:cxn>
              <a:cxn ang="0">
                <a:pos x="148" y="452"/>
              </a:cxn>
              <a:cxn ang="0">
                <a:pos x="128" y="524"/>
              </a:cxn>
              <a:cxn ang="0">
                <a:pos x="100" y="576"/>
              </a:cxn>
              <a:cxn ang="0">
                <a:pos x="84" y="600"/>
              </a:cxn>
              <a:cxn ang="0">
                <a:pos x="88" y="620"/>
              </a:cxn>
              <a:cxn ang="0">
                <a:pos x="96" y="644"/>
              </a:cxn>
              <a:cxn ang="0">
                <a:pos x="76" y="680"/>
              </a:cxn>
              <a:cxn ang="0">
                <a:pos x="68" y="692"/>
              </a:cxn>
              <a:cxn ang="0">
                <a:pos x="64" y="708"/>
              </a:cxn>
              <a:cxn ang="0">
                <a:pos x="60" y="784"/>
              </a:cxn>
              <a:cxn ang="0">
                <a:pos x="24" y="832"/>
              </a:cxn>
              <a:cxn ang="0">
                <a:pos x="16" y="868"/>
              </a:cxn>
              <a:cxn ang="0">
                <a:pos x="0" y="880"/>
              </a:cxn>
            </a:cxnLst>
            <a:rect l="0" t="0" r="r" b="b"/>
            <a:pathLst>
              <a:path w="284" h="880">
                <a:moveTo>
                  <a:pt x="284" y="0"/>
                </a:moveTo>
                <a:cubicBezTo>
                  <a:pt x="261" y="7"/>
                  <a:pt x="268" y="34"/>
                  <a:pt x="248" y="48"/>
                </a:cubicBezTo>
                <a:cubicBezTo>
                  <a:pt x="229" y="75"/>
                  <a:pt x="243" y="81"/>
                  <a:pt x="232" y="120"/>
                </a:cubicBezTo>
                <a:cubicBezTo>
                  <a:pt x="230" y="124"/>
                  <a:pt x="223" y="124"/>
                  <a:pt x="220" y="128"/>
                </a:cubicBezTo>
                <a:cubicBezTo>
                  <a:pt x="215" y="132"/>
                  <a:pt x="212" y="138"/>
                  <a:pt x="208" y="144"/>
                </a:cubicBezTo>
                <a:cubicBezTo>
                  <a:pt x="200" y="166"/>
                  <a:pt x="199" y="175"/>
                  <a:pt x="180" y="188"/>
                </a:cubicBezTo>
                <a:cubicBezTo>
                  <a:pt x="175" y="217"/>
                  <a:pt x="161" y="236"/>
                  <a:pt x="152" y="264"/>
                </a:cubicBezTo>
                <a:cubicBezTo>
                  <a:pt x="147" y="297"/>
                  <a:pt x="154" y="310"/>
                  <a:pt x="164" y="340"/>
                </a:cubicBezTo>
                <a:cubicBezTo>
                  <a:pt x="157" y="358"/>
                  <a:pt x="149" y="373"/>
                  <a:pt x="144" y="392"/>
                </a:cubicBezTo>
                <a:cubicBezTo>
                  <a:pt x="141" y="400"/>
                  <a:pt x="136" y="416"/>
                  <a:pt x="136" y="416"/>
                </a:cubicBezTo>
                <a:cubicBezTo>
                  <a:pt x="138" y="424"/>
                  <a:pt x="141" y="432"/>
                  <a:pt x="144" y="440"/>
                </a:cubicBezTo>
                <a:cubicBezTo>
                  <a:pt x="145" y="444"/>
                  <a:pt x="148" y="452"/>
                  <a:pt x="148" y="452"/>
                </a:cubicBezTo>
                <a:cubicBezTo>
                  <a:pt x="144" y="489"/>
                  <a:pt x="150" y="501"/>
                  <a:pt x="128" y="524"/>
                </a:cubicBezTo>
                <a:cubicBezTo>
                  <a:pt x="117" y="555"/>
                  <a:pt x="118" y="552"/>
                  <a:pt x="100" y="576"/>
                </a:cubicBezTo>
                <a:cubicBezTo>
                  <a:pt x="93" y="583"/>
                  <a:pt x="84" y="600"/>
                  <a:pt x="84" y="600"/>
                </a:cubicBezTo>
                <a:cubicBezTo>
                  <a:pt x="85" y="606"/>
                  <a:pt x="86" y="613"/>
                  <a:pt x="88" y="620"/>
                </a:cubicBezTo>
                <a:cubicBezTo>
                  <a:pt x="90" y="628"/>
                  <a:pt x="96" y="644"/>
                  <a:pt x="96" y="644"/>
                </a:cubicBezTo>
                <a:cubicBezTo>
                  <a:pt x="88" y="665"/>
                  <a:pt x="94" y="652"/>
                  <a:pt x="76" y="680"/>
                </a:cubicBezTo>
                <a:cubicBezTo>
                  <a:pt x="73" y="684"/>
                  <a:pt x="68" y="692"/>
                  <a:pt x="68" y="692"/>
                </a:cubicBezTo>
                <a:cubicBezTo>
                  <a:pt x="66" y="697"/>
                  <a:pt x="64" y="702"/>
                  <a:pt x="64" y="708"/>
                </a:cubicBezTo>
                <a:cubicBezTo>
                  <a:pt x="61" y="733"/>
                  <a:pt x="64" y="759"/>
                  <a:pt x="60" y="784"/>
                </a:cubicBezTo>
                <a:cubicBezTo>
                  <a:pt x="58" y="791"/>
                  <a:pt x="28" y="818"/>
                  <a:pt x="24" y="832"/>
                </a:cubicBezTo>
                <a:cubicBezTo>
                  <a:pt x="20" y="843"/>
                  <a:pt x="21" y="857"/>
                  <a:pt x="16" y="868"/>
                </a:cubicBezTo>
                <a:cubicBezTo>
                  <a:pt x="13" y="873"/>
                  <a:pt x="4" y="875"/>
                  <a:pt x="0" y="88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70" name="Freeform 30"/>
          <p:cNvSpPr>
            <a:spLocks/>
          </p:cNvSpPr>
          <p:nvPr/>
        </p:nvSpPr>
        <p:spPr bwMode="auto">
          <a:xfrm>
            <a:off x="4025900" y="2139950"/>
            <a:ext cx="1276350" cy="482600"/>
          </a:xfrm>
          <a:custGeom>
            <a:avLst/>
            <a:gdLst/>
            <a:ahLst/>
            <a:cxnLst>
              <a:cxn ang="0">
                <a:pos x="804" y="292"/>
              </a:cxn>
              <a:cxn ang="0">
                <a:pos x="780" y="304"/>
              </a:cxn>
              <a:cxn ang="0">
                <a:pos x="756" y="296"/>
              </a:cxn>
              <a:cxn ang="0">
                <a:pos x="744" y="292"/>
              </a:cxn>
              <a:cxn ang="0">
                <a:pos x="680" y="284"/>
              </a:cxn>
              <a:cxn ang="0">
                <a:pos x="616" y="276"/>
              </a:cxn>
              <a:cxn ang="0">
                <a:pos x="544" y="264"/>
              </a:cxn>
              <a:cxn ang="0">
                <a:pos x="480" y="256"/>
              </a:cxn>
              <a:cxn ang="0">
                <a:pos x="468" y="228"/>
              </a:cxn>
              <a:cxn ang="0">
                <a:pos x="452" y="220"/>
              </a:cxn>
              <a:cxn ang="0">
                <a:pos x="428" y="196"/>
              </a:cxn>
              <a:cxn ang="0">
                <a:pos x="416" y="188"/>
              </a:cxn>
              <a:cxn ang="0">
                <a:pos x="372" y="160"/>
              </a:cxn>
              <a:cxn ang="0">
                <a:pos x="348" y="168"/>
              </a:cxn>
              <a:cxn ang="0">
                <a:pos x="300" y="160"/>
              </a:cxn>
              <a:cxn ang="0">
                <a:pos x="272" y="128"/>
              </a:cxn>
              <a:cxn ang="0">
                <a:pos x="268" y="100"/>
              </a:cxn>
              <a:cxn ang="0">
                <a:pos x="244" y="92"/>
              </a:cxn>
              <a:cxn ang="0">
                <a:pos x="212" y="48"/>
              </a:cxn>
              <a:cxn ang="0">
                <a:pos x="156" y="8"/>
              </a:cxn>
              <a:cxn ang="0">
                <a:pos x="96" y="12"/>
              </a:cxn>
              <a:cxn ang="0">
                <a:pos x="0" y="20"/>
              </a:cxn>
            </a:cxnLst>
            <a:rect l="0" t="0" r="r" b="b"/>
            <a:pathLst>
              <a:path w="804" h="304">
                <a:moveTo>
                  <a:pt x="804" y="292"/>
                </a:moveTo>
                <a:cubicBezTo>
                  <a:pt x="799" y="295"/>
                  <a:pt x="787" y="304"/>
                  <a:pt x="780" y="304"/>
                </a:cubicBezTo>
                <a:cubicBezTo>
                  <a:pt x="771" y="303"/>
                  <a:pt x="764" y="298"/>
                  <a:pt x="756" y="296"/>
                </a:cubicBezTo>
                <a:cubicBezTo>
                  <a:pt x="752" y="294"/>
                  <a:pt x="744" y="292"/>
                  <a:pt x="744" y="292"/>
                </a:cubicBezTo>
                <a:cubicBezTo>
                  <a:pt x="720" y="297"/>
                  <a:pt x="702" y="289"/>
                  <a:pt x="680" y="284"/>
                </a:cubicBezTo>
                <a:cubicBezTo>
                  <a:pt x="658" y="269"/>
                  <a:pt x="641" y="272"/>
                  <a:pt x="616" y="276"/>
                </a:cubicBezTo>
                <a:cubicBezTo>
                  <a:pt x="576" y="262"/>
                  <a:pt x="600" y="268"/>
                  <a:pt x="544" y="264"/>
                </a:cubicBezTo>
                <a:cubicBezTo>
                  <a:pt x="512" y="253"/>
                  <a:pt x="526" y="251"/>
                  <a:pt x="480" y="256"/>
                </a:cubicBezTo>
                <a:cubicBezTo>
                  <a:pt x="475" y="246"/>
                  <a:pt x="475" y="235"/>
                  <a:pt x="468" y="228"/>
                </a:cubicBezTo>
                <a:cubicBezTo>
                  <a:pt x="463" y="223"/>
                  <a:pt x="456" y="223"/>
                  <a:pt x="452" y="220"/>
                </a:cubicBezTo>
                <a:cubicBezTo>
                  <a:pt x="443" y="212"/>
                  <a:pt x="437" y="202"/>
                  <a:pt x="428" y="196"/>
                </a:cubicBezTo>
                <a:cubicBezTo>
                  <a:pt x="424" y="193"/>
                  <a:pt x="420" y="190"/>
                  <a:pt x="416" y="188"/>
                </a:cubicBezTo>
                <a:cubicBezTo>
                  <a:pt x="408" y="166"/>
                  <a:pt x="392" y="165"/>
                  <a:pt x="372" y="160"/>
                </a:cubicBezTo>
                <a:cubicBezTo>
                  <a:pt x="364" y="162"/>
                  <a:pt x="356" y="169"/>
                  <a:pt x="348" y="168"/>
                </a:cubicBezTo>
                <a:cubicBezTo>
                  <a:pt x="332" y="165"/>
                  <a:pt x="300" y="160"/>
                  <a:pt x="300" y="160"/>
                </a:cubicBezTo>
                <a:cubicBezTo>
                  <a:pt x="291" y="146"/>
                  <a:pt x="280" y="141"/>
                  <a:pt x="272" y="128"/>
                </a:cubicBezTo>
                <a:cubicBezTo>
                  <a:pt x="270" y="118"/>
                  <a:pt x="273" y="107"/>
                  <a:pt x="268" y="100"/>
                </a:cubicBezTo>
                <a:cubicBezTo>
                  <a:pt x="262" y="93"/>
                  <a:pt x="244" y="92"/>
                  <a:pt x="244" y="92"/>
                </a:cubicBezTo>
                <a:cubicBezTo>
                  <a:pt x="238" y="75"/>
                  <a:pt x="225" y="57"/>
                  <a:pt x="212" y="48"/>
                </a:cubicBezTo>
                <a:cubicBezTo>
                  <a:pt x="203" y="21"/>
                  <a:pt x="178" y="19"/>
                  <a:pt x="156" y="8"/>
                </a:cubicBezTo>
                <a:cubicBezTo>
                  <a:pt x="114" y="18"/>
                  <a:pt x="134" y="17"/>
                  <a:pt x="96" y="12"/>
                </a:cubicBezTo>
                <a:cubicBezTo>
                  <a:pt x="61" y="0"/>
                  <a:pt x="33" y="20"/>
                  <a:pt x="0" y="2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73" name="Text Box 33"/>
          <p:cNvSpPr txBox="1">
            <a:spLocks noChangeArrowheads="1"/>
          </p:cNvSpPr>
          <p:nvPr/>
        </p:nvSpPr>
        <p:spPr bwMode="auto">
          <a:xfrm>
            <a:off x="1073150" y="5713413"/>
            <a:ext cx="7572375" cy="461962"/>
          </a:xfrm>
          <a:prstGeom prst="rect">
            <a:avLst/>
          </a:prstGeom>
          <a:solidFill>
            <a:schemeClr val="accent2"/>
          </a:solidFill>
          <a:ln w="38100">
            <a:solidFill>
              <a:schemeClr val="tx1"/>
            </a:solid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endParaRPr lang="en-US" sz="2400" b="1" dirty="0">
              <a:solidFill>
                <a:srgbClr val="FFFF00"/>
              </a:solidFill>
            </a:endParaRPr>
          </a:p>
        </p:txBody>
      </p:sp>
      <p:sp>
        <p:nvSpPr>
          <p:cNvPr id="752674" name="Text Box 34"/>
          <p:cNvSpPr txBox="1">
            <a:spLocks noChangeArrowheads="1"/>
          </p:cNvSpPr>
          <p:nvPr/>
        </p:nvSpPr>
        <p:spPr bwMode="auto">
          <a:xfrm>
            <a:off x="1073151" y="5714081"/>
            <a:ext cx="7613650" cy="400110"/>
          </a:xfrm>
          <a:prstGeom prst="rect">
            <a:avLst/>
          </a:prstGeom>
          <a:noFill/>
          <a:ln w="38100">
            <a:noFill/>
            <a:miter lim="800000"/>
            <a:headEnd/>
            <a:tailEnd/>
          </a:ln>
          <a:effectLst/>
        </p:spPr>
        <p:txBody>
          <a:bodyPr wrap="square">
            <a:spAutoFit/>
          </a:bodyPr>
          <a:lstStyle/>
          <a:p>
            <a:pPr algn="r" defTabSz="914400" rtl="1" eaLnBrk="0" fontAlgn="base" hangingPunct="0">
              <a:spcBef>
                <a:spcPct val="50000"/>
              </a:spcBef>
              <a:spcAft>
                <a:spcPct val="0"/>
              </a:spcAft>
              <a:defRPr/>
            </a:pPr>
            <a:r>
              <a:rPr lang="ar-JO" sz="2000" b="1" dirty="0">
                <a:solidFill>
                  <a:srgbClr val="FFFF00"/>
                </a:solidFill>
                <a:effectLst>
                  <a:outerShdw blurRad="50800" dist="88900" dir="2700000" algn="tl" rotWithShape="0">
                    <a:srgbClr val="000000"/>
                  </a:outerShdw>
                </a:effectLst>
                <a:latin typeface="Accordance" panose="00000400000000000000" pitchFamily="2" charset="-79"/>
                <a:ea typeface="Accordance" panose="00000400000000000000" pitchFamily="2" charset="-79"/>
                <a:cs typeface="Accordance" panose="00000400000000000000" pitchFamily="2" charset="-79"/>
              </a:rPr>
              <a:t>إسماعيل وإسحاق في إسرائيل اليوم</a:t>
            </a:r>
            <a:endParaRPr lang="en-US" sz="2400" b="1" dirty="0">
              <a:solidFill>
                <a:srgbClr val="FFFF00"/>
              </a:solidFill>
              <a:effectLst>
                <a:outerShdw blurRad="50800" dist="88900" dir="2700000" algn="tl" rotWithShape="0">
                  <a:srgbClr val="000000"/>
                </a:outerShdw>
              </a:effectLst>
              <a:latin typeface="Accordance" panose="00000400000000000000" pitchFamily="2" charset="-79"/>
              <a:ea typeface="Accordance" panose="00000400000000000000" pitchFamily="2" charset="-79"/>
              <a:cs typeface="Accordance" panose="00000400000000000000" pitchFamily="2" charset="-79"/>
            </a:endParaRPr>
          </a:p>
        </p:txBody>
      </p:sp>
      <p:sp>
        <p:nvSpPr>
          <p:cNvPr id="752675" name="Oval 35"/>
          <p:cNvSpPr>
            <a:spLocks noChangeArrowheads="1"/>
          </p:cNvSpPr>
          <p:nvPr/>
        </p:nvSpPr>
        <p:spPr bwMode="auto">
          <a:xfrm>
            <a:off x="3321050" y="5521325"/>
            <a:ext cx="146050" cy="139700"/>
          </a:xfrm>
          <a:prstGeom prst="ellipse">
            <a:avLst/>
          </a:prstGeom>
          <a:solidFill>
            <a:srgbClr val="00CC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76" name="Oval 36"/>
          <p:cNvSpPr>
            <a:spLocks noChangeArrowheads="1"/>
          </p:cNvSpPr>
          <p:nvPr/>
        </p:nvSpPr>
        <p:spPr bwMode="auto">
          <a:xfrm>
            <a:off x="3149600" y="5426075"/>
            <a:ext cx="146050" cy="139700"/>
          </a:xfrm>
          <a:prstGeom prst="ellipse">
            <a:avLst/>
          </a:prstGeom>
          <a:solidFill>
            <a:srgbClr val="00CC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77" name="Text Box 37"/>
          <p:cNvSpPr txBox="1">
            <a:spLocks noChangeArrowheads="1"/>
          </p:cNvSpPr>
          <p:nvPr/>
        </p:nvSpPr>
        <p:spPr bwMode="auto">
          <a:xfrm>
            <a:off x="2363788" y="5346700"/>
            <a:ext cx="1193800" cy="274638"/>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rtl="1" eaLnBrk="0" fontAlgn="base" hangingPunct="0">
              <a:spcBef>
                <a:spcPct val="50000"/>
              </a:spcBef>
              <a:spcAft>
                <a:spcPct val="0"/>
              </a:spcAft>
              <a:defRPr/>
            </a:pPr>
            <a:r>
              <a:rPr lang="ar-JO" sz="1200" b="1" dirty="0">
                <a:solidFill>
                  <a:srgbClr val="FAF200"/>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rPr>
              <a:t>إيلات</a:t>
            </a:r>
            <a:endParaRPr lang="en-US" sz="1200" b="1" dirty="0">
              <a:solidFill>
                <a:srgbClr val="FAF200"/>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endParaRPr>
          </a:p>
        </p:txBody>
      </p:sp>
      <p:sp>
        <p:nvSpPr>
          <p:cNvPr id="752678" name="Text Box 38"/>
          <p:cNvSpPr txBox="1">
            <a:spLocks noChangeArrowheads="1"/>
          </p:cNvSpPr>
          <p:nvPr/>
        </p:nvSpPr>
        <p:spPr bwMode="auto">
          <a:xfrm>
            <a:off x="3225800" y="5426075"/>
            <a:ext cx="1193800" cy="274638"/>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ar-JO" sz="1200" b="1" dirty="0">
                <a:solidFill>
                  <a:srgbClr val="FAF200"/>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rPr>
              <a:t>العقبة</a:t>
            </a:r>
            <a:endParaRPr lang="en-US" sz="1200" b="1" dirty="0">
              <a:solidFill>
                <a:srgbClr val="FAF200"/>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endParaRPr>
          </a:p>
        </p:txBody>
      </p:sp>
      <p:grpSp>
        <p:nvGrpSpPr>
          <p:cNvPr id="89124" name="Group 39"/>
          <p:cNvGrpSpPr>
            <a:grpSpLocks/>
          </p:cNvGrpSpPr>
          <p:nvPr/>
        </p:nvGrpSpPr>
        <p:grpSpPr bwMode="auto">
          <a:xfrm>
            <a:off x="1676400" y="901700"/>
            <a:ext cx="3074988" cy="3311525"/>
            <a:chOff x="1056" y="568"/>
            <a:chExt cx="1937" cy="2086"/>
          </a:xfrm>
        </p:grpSpPr>
        <p:sp>
          <p:nvSpPr>
            <p:cNvPr id="752680" name="Freeform 40"/>
            <p:cNvSpPr>
              <a:spLocks/>
            </p:cNvSpPr>
            <p:nvPr/>
          </p:nvSpPr>
          <p:spPr bwMode="auto">
            <a:xfrm>
              <a:off x="1056" y="568"/>
              <a:ext cx="1480" cy="1864"/>
            </a:xfrm>
            <a:custGeom>
              <a:avLst/>
              <a:gdLst/>
              <a:ahLst/>
              <a:cxnLst>
                <a:cxn ang="0">
                  <a:pos x="1480" y="0"/>
                </a:cxn>
                <a:cxn ang="0">
                  <a:pos x="1416" y="48"/>
                </a:cxn>
                <a:cxn ang="0">
                  <a:pos x="1376" y="144"/>
                </a:cxn>
                <a:cxn ang="0">
                  <a:pos x="1360" y="192"/>
                </a:cxn>
                <a:cxn ang="0">
                  <a:pos x="1320" y="240"/>
                </a:cxn>
                <a:cxn ang="0">
                  <a:pos x="1296" y="320"/>
                </a:cxn>
                <a:cxn ang="0">
                  <a:pos x="1224" y="416"/>
                </a:cxn>
                <a:cxn ang="0">
                  <a:pos x="1152" y="552"/>
                </a:cxn>
                <a:cxn ang="0">
                  <a:pos x="1120" y="664"/>
                </a:cxn>
                <a:cxn ang="0">
                  <a:pos x="1112" y="688"/>
                </a:cxn>
                <a:cxn ang="0">
                  <a:pos x="1080" y="768"/>
                </a:cxn>
                <a:cxn ang="0">
                  <a:pos x="1056" y="752"/>
                </a:cxn>
                <a:cxn ang="0">
                  <a:pos x="1032" y="744"/>
                </a:cxn>
                <a:cxn ang="0">
                  <a:pos x="1016" y="792"/>
                </a:cxn>
                <a:cxn ang="0">
                  <a:pos x="1008" y="816"/>
                </a:cxn>
                <a:cxn ang="0">
                  <a:pos x="944" y="1080"/>
                </a:cxn>
                <a:cxn ang="0">
                  <a:pos x="912" y="1200"/>
                </a:cxn>
                <a:cxn ang="0">
                  <a:pos x="880" y="1248"/>
                </a:cxn>
                <a:cxn ang="0">
                  <a:pos x="816" y="1360"/>
                </a:cxn>
                <a:cxn ang="0">
                  <a:pos x="784" y="1456"/>
                </a:cxn>
                <a:cxn ang="0">
                  <a:pos x="776" y="1480"/>
                </a:cxn>
                <a:cxn ang="0">
                  <a:pos x="704" y="1536"/>
                </a:cxn>
                <a:cxn ang="0">
                  <a:pos x="656" y="1632"/>
                </a:cxn>
                <a:cxn ang="0">
                  <a:pos x="632" y="1640"/>
                </a:cxn>
                <a:cxn ang="0">
                  <a:pos x="608" y="1656"/>
                </a:cxn>
                <a:cxn ang="0">
                  <a:pos x="560" y="1672"/>
                </a:cxn>
                <a:cxn ang="0">
                  <a:pos x="472" y="1752"/>
                </a:cxn>
                <a:cxn ang="0">
                  <a:pos x="376" y="1808"/>
                </a:cxn>
                <a:cxn ang="0">
                  <a:pos x="304" y="1832"/>
                </a:cxn>
                <a:cxn ang="0">
                  <a:pos x="104" y="1864"/>
                </a:cxn>
                <a:cxn ang="0">
                  <a:pos x="0" y="1856"/>
                </a:cxn>
              </a:cxnLst>
              <a:rect l="0" t="0" r="r" b="b"/>
              <a:pathLst>
                <a:path w="1480" h="1864">
                  <a:moveTo>
                    <a:pt x="1480" y="0"/>
                  </a:moveTo>
                  <a:cubicBezTo>
                    <a:pt x="1460" y="28"/>
                    <a:pt x="1444" y="29"/>
                    <a:pt x="1416" y="48"/>
                  </a:cubicBezTo>
                  <a:cubicBezTo>
                    <a:pt x="1404" y="82"/>
                    <a:pt x="1387" y="108"/>
                    <a:pt x="1376" y="144"/>
                  </a:cubicBezTo>
                  <a:cubicBezTo>
                    <a:pt x="1370" y="160"/>
                    <a:pt x="1371" y="180"/>
                    <a:pt x="1360" y="192"/>
                  </a:cubicBezTo>
                  <a:cubicBezTo>
                    <a:pt x="1344" y="207"/>
                    <a:pt x="1328" y="219"/>
                    <a:pt x="1320" y="240"/>
                  </a:cubicBezTo>
                  <a:cubicBezTo>
                    <a:pt x="1308" y="265"/>
                    <a:pt x="1308" y="295"/>
                    <a:pt x="1296" y="320"/>
                  </a:cubicBezTo>
                  <a:cubicBezTo>
                    <a:pt x="1278" y="355"/>
                    <a:pt x="1252" y="387"/>
                    <a:pt x="1224" y="416"/>
                  </a:cubicBezTo>
                  <a:cubicBezTo>
                    <a:pt x="1204" y="473"/>
                    <a:pt x="1206" y="515"/>
                    <a:pt x="1152" y="552"/>
                  </a:cubicBezTo>
                  <a:cubicBezTo>
                    <a:pt x="1139" y="589"/>
                    <a:pt x="1132" y="626"/>
                    <a:pt x="1120" y="664"/>
                  </a:cubicBezTo>
                  <a:cubicBezTo>
                    <a:pt x="1117" y="672"/>
                    <a:pt x="1112" y="688"/>
                    <a:pt x="1112" y="688"/>
                  </a:cubicBezTo>
                  <a:cubicBezTo>
                    <a:pt x="1109" y="702"/>
                    <a:pt x="1112" y="762"/>
                    <a:pt x="1080" y="768"/>
                  </a:cubicBezTo>
                  <a:cubicBezTo>
                    <a:pt x="1070" y="769"/>
                    <a:pt x="1064" y="756"/>
                    <a:pt x="1056" y="752"/>
                  </a:cubicBezTo>
                  <a:cubicBezTo>
                    <a:pt x="1048" y="748"/>
                    <a:pt x="1040" y="746"/>
                    <a:pt x="1032" y="744"/>
                  </a:cubicBezTo>
                  <a:cubicBezTo>
                    <a:pt x="1026" y="760"/>
                    <a:pt x="1021" y="776"/>
                    <a:pt x="1016" y="792"/>
                  </a:cubicBezTo>
                  <a:cubicBezTo>
                    <a:pt x="1013" y="800"/>
                    <a:pt x="1008" y="816"/>
                    <a:pt x="1008" y="816"/>
                  </a:cubicBezTo>
                  <a:cubicBezTo>
                    <a:pt x="996" y="906"/>
                    <a:pt x="961" y="990"/>
                    <a:pt x="944" y="1080"/>
                  </a:cubicBezTo>
                  <a:cubicBezTo>
                    <a:pt x="936" y="1115"/>
                    <a:pt x="931" y="1170"/>
                    <a:pt x="912" y="1200"/>
                  </a:cubicBezTo>
                  <a:cubicBezTo>
                    <a:pt x="901" y="1216"/>
                    <a:pt x="886" y="1229"/>
                    <a:pt x="880" y="1248"/>
                  </a:cubicBezTo>
                  <a:cubicBezTo>
                    <a:pt x="866" y="1289"/>
                    <a:pt x="853" y="1335"/>
                    <a:pt x="816" y="1360"/>
                  </a:cubicBezTo>
                  <a:cubicBezTo>
                    <a:pt x="805" y="1392"/>
                    <a:pt x="794" y="1424"/>
                    <a:pt x="784" y="1456"/>
                  </a:cubicBezTo>
                  <a:cubicBezTo>
                    <a:pt x="781" y="1464"/>
                    <a:pt x="783" y="1475"/>
                    <a:pt x="776" y="1480"/>
                  </a:cubicBezTo>
                  <a:cubicBezTo>
                    <a:pt x="750" y="1497"/>
                    <a:pt x="729" y="1518"/>
                    <a:pt x="704" y="1536"/>
                  </a:cubicBezTo>
                  <a:cubicBezTo>
                    <a:pt x="697" y="1555"/>
                    <a:pt x="671" y="1619"/>
                    <a:pt x="656" y="1632"/>
                  </a:cubicBezTo>
                  <a:cubicBezTo>
                    <a:pt x="649" y="1637"/>
                    <a:pt x="639" y="1636"/>
                    <a:pt x="632" y="1640"/>
                  </a:cubicBezTo>
                  <a:cubicBezTo>
                    <a:pt x="623" y="1644"/>
                    <a:pt x="616" y="1652"/>
                    <a:pt x="608" y="1656"/>
                  </a:cubicBezTo>
                  <a:cubicBezTo>
                    <a:pt x="592" y="1662"/>
                    <a:pt x="560" y="1672"/>
                    <a:pt x="560" y="1672"/>
                  </a:cubicBezTo>
                  <a:cubicBezTo>
                    <a:pt x="534" y="1710"/>
                    <a:pt x="516" y="1737"/>
                    <a:pt x="472" y="1752"/>
                  </a:cubicBezTo>
                  <a:cubicBezTo>
                    <a:pt x="445" y="1791"/>
                    <a:pt x="419" y="1794"/>
                    <a:pt x="376" y="1808"/>
                  </a:cubicBezTo>
                  <a:cubicBezTo>
                    <a:pt x="351" y="1815"/>
                    <a:pt x="329" y="1829"/>
                    <a:pt x="304" y="1832"/>
                  </a:cubicBezTo>
                  <a:cubicBezTo>
                    <a:pt x="232" y="1837"/>
                    <a:pt x="172" y="1846"/>
                    <a:pt x="104" y="1864"/>
                  </a:cubicBezTo>
                  <a:cubicBezTo>
                    <a:pt x="21" y="1854"/>
                    <a:pt x="56" y="1856"/>
                    <a:pt x="0" y="1856"/>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81" name="Freeform 41"/>
            <p:cNvSpPr>
              <a:spLocks/>
            </p:cNvSpPr>
            <p:nvPr/>
          </p:nvSpPr>
          <p:spPr bwMode="auto">
            <a:xfrm>
              <a:off x="2216" y="568"/>
              <a:ext cx="777" cy="608"/>
            </a:xfrm>
            <a:custGeom>
              <a:avLst/>
              <a:gdLst/>
              <a:ahLst/>
              <a:cxnLst>
                <a:cxn ang="0">
                  <a:pos x="0" y="568"/>
                </a:cxn>
                <a:cxn ang="0">
                  <a:pos x="80" y="576"/>
                </a:cxn>
                <a:cxn ang="0">
                  <a:pos x="128" y="608"/>
                </a:cxn>
                <a:cxn ang="0">
                  <a:pos x="232" y="576"/>
                </a:cxn>
                <a:cxn ang="0">
                  <a:pos x="256" y="544"/>
                </a:cxn>
                <a:cxn ang="0">
                  <a:pos x="264" y="456"/>
                </a:cxn>
                <a:cxn ang="0">
                  <a:pos x="336" y="448"/>
                </a:cxn>
                <a:cxn ang="0">
                  <a:pos x="432" y="416"/>
                </a:cxn>
                <a:cxn ang="0">
                  <a:pos x="472" y="344"/>
                </a:cxn>
                <a:cxn ang="0">
                  <a:pos x="520" y="320"/>
                </a:cxn>
                <a:cxn ang="0">
                  <a:pos x="584" y="280"/>
                </a:cxn>
                <a:cxn ang="0">
                  <a:pos x="576" y="232"/>
                </a:cxn>
                <a:cxn ang="0">
                  <a:pos x="528" y="216"/>
                </a:cxn>
                <a:cxn ang="0">
                  <a:pos x="584" y="144"/>
                </a:cxn>
                <a:cxn ang="0">
                  <a:pos x="608" y="128"/>
                </a:cxn>
                <a:cxn ang="0">
                  <a:pos x="656" y="112"/>
                </a:cxn>
                <a:cxn ang="0">
                  <a:pos x="680" y="104"/>
                </a:cxn>
                <a:cxn ang="0">
                  <a:pos x="768" y="104"/>
                </a:cxn>
                <a:cxn ang="0">
                  <a:pos x="752" y="80"/>
                </a:cxn>
                <a:cxn ang="0">
                  <a:pos x="744" y="56"/>
                </a:cxn>
                <a:cxn ang="0">
                  <a:pos x="776" y="0"/>
                </a:cxn>
              </a:cxnLst>
              <a:rect l="0" t="0" r="r" b="b"/>
              <a:pathLst>
                <a:path w="777" h="608">
                  <a:moveTo>
                    <a:pt x="0" y="568"/>
                  </a:moveTo>
                  <a:cubicBezTo>
                    <a:pt x="26" y="570"/>
                    <a:pt x="54" y="568"/>
                    <a:pt x="80" y="576"/>
                  </a:cubicBezTo>
                  <a:cubicBezTo>
                    <a:pt x="98" y="581"/>
                    <a:pt x="128" y="608"/>
                    <a:pt x="128" y="608"/>
                  </a:cubicBezTo>
                  <a:cubicBezTo>
                    <a:pt x="164" y="583"/>
                    <a:pt x="185" y="582"/>
                    <a:pt x="232" y="576"/>
                  </a:cubicBezTo>
                  <a:cubicBezTo>
                    <a:pt x="240" y="565"/>
                    <a:pt x="252" y="556"/>
                    <a:pt x="256" y="544"/>
                  </a:cubicBezTo>
                  <a:cubicBezTo>
                    <a:pt x="263" y="515"/>
                    <a:pt x="245" y="478"/>
                    <a:pt x="264" y="456"/>
                  </a:cubicBezTo>
                  <a:cubicBezTo>
                    <a:pt x="279" y="437"/>
                    <a:pt x="312" y="450"/>
                    <a:pt x="336" y="448"/>
                  </a:cubicBezTo>
                  <a:cubicBezTo>
                    <a:pt x="392" y="391"/>
                    <a:pt x="315" y="458"/>
                    <a:pt x="432" y="416"/>
                  </a:cubicBezTo>
                  <a:cubicBezTo>
                    <a:pt x="453" y="408"/>
                    <a:pt x="453" y="358"/>
                    <a:pt x="472" y="344"/>
                  </a:cubicBezTo>
                  <a:cubicBezTo>
                    <a:pt x="485" y="332"/>
                    <a:pt x="505" y="329"/>
                    <a:pt x="520" y="320"/>
                  </a:cubicBezTo>
                  <a:cubicBezTo>
                    <a:pt x="532" y="281"/>
                    <a:pt x="545" y="289"/>
                    <a:pt x="584" y="280"/>
                  </a:cubicBezTo>
                  <a:cubicBezTo>
                    <a:pt x="600" y="255"/>
                    <a:pt x="613" y="252"/>
                    <a:pt x="576" y="232"/>
                  </a:cubicBezTo>
                  <a:cubicBezTo>
                    <a:pt x="561" y="223"/>
                    <a:pt x="528" y="216"/>
                    <a:pt x="528" y="216"/>
                  </a:cubicBezTo>
                  <a:cubicBezTo>
                    <a:pt x="510" y="163"/>
                    <a:pt x="546" y="162"/>
                    <a:pt x="584" y="144"/>
                  </a:cubicBezTo>
                  <a:cubicBezTo>
                    <a:pt x="592" y="139"/>
                    <a:pt x="599" y="131"/>
                    <a:pt x="608" y="128"/>
                  </a:cubicBezTo>
                  <a:cubicBezTo>
                    <a:pt x="623" y="121"/>
                    <a:pt x="640" y="117"/>
                    <a:pt x="656" y="112"/>
                  </a:cubicBezTo>
                  <a:cubicBezTo>
                    <a:pt x="664" y="109"/>
                    <a:pt x="680" y="104"/>
                    <a:pt x="680" y="104"/>
                  </a:cubicBezTo>
                  <a:cubicBezTo>
                    <a:pt x="709" y="113"/>
                    <a:pt x="734" y="126"/>
                    <a:pt x="768" y="104"/>
                  </a:cubicBezTo>
                  <a:cubicBezTo>
                    <a:pt x="776" y="98"/>
                    <a:pt x="756" y="88"/>
                    <a:pt x="752" y="80"/>
                  </a:cubicBezTo>
                  <a:cubicBezTo>
                    <a:pt x="748" y="72"/>
                    <a:pt x="746" y="64"/>
                    <a:pt x="744" y="56"/>
                  </a:cubicBezTo>
                  <a:cubicBezTo>
                    <a:pt x="777" y="5"/>
                    <a:pt x="776" y="27"/>
                    <a:pt x="776" y="0"/>
                  </a:cubicBezTo>
                </a:path>
              </a:pathLst>
            </a:custGeom>
            <a:noFill/>
            <a:ln w="38100" cap="flat" cmpd="sng">
              <a:solidFill>
                <a:srgbClr val="0066FF"/>
              </a:solid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82" name="Freeform 42"/>
            <p:cNvSpPr>
              <a:spLocks/>
            </p:cNvSpPr>
            <p:nvPr/>
          </p:nvSpPr>
          <p:spPr bwMode="auto">
            <a:xfrm>
              <a:off x="2328" y="1944"/>
              <a:ext cx="134" cy="652"/>
            </a:xfrm>
            <a:custGeom>
              <a:avLst/>
              <a:gdLst/>
              <a:ahLst/>
              <a:cxnLst>
                <a:cxn ang="0">
                  <a:pos x="124" y="0"/>
                </a:cxn>
                <a:cxn ang="0">
                  <a:pos x="124" y="84"/>
                </a:cxn>
                <a:cxn ang="0">
                  <a:pos x="92" y="180"/>
                </a:cxn>
                <a:cxn ang="0">
                  <a:pos x="104" y="244"/>
                </a:cxn>
                <a:cxn ang="0">
                  <a:pos x="68" y="332"/>
                </a:cxn>
                <a:cxn ang="0">
                  <a:pos x="48" y="384"/>
                </a:cxn>
                <a:cxn ang="0">
                  <a:pos x="28" y="420"/>
                </a:cxn>
                <a:cxn ang="0">
                  <a:pos x="52" y="488"/>
                </a:cxn>
                <a:cxn ang="0">
                  <a:pos x="68" y="524"/>
                </a:cxn>
                <a:cxn ang="0">
                  <a:pos x="64" y="536"/>
                </a:cxn>
                <a:cxn ang="0">
                  <a:pos x="52" y="544"/>
                </a:cxn>
                <a:cxn ang="0">
                  <a:pos x="44" y="568"/>
                </a:cxn>
                <a:cxn ang="0">
                  <a:pos x="40" y="580"/>
                </a:cxn>
                <a:cxn ang="0">
                  <a:pos x="36" y="616"/>
                </a:cxn>
                <a:cxn ang="0">
                  <a:pos x="24" y="624"/>
                </a:cxn>
                <a:cxn ang="0">
                  <a:pos x="0" y="652"/>
                </a:cxn>
              </a:cxnLst>
              <a:rect l="0" t="0" r="r" b="b"/>
              <a:pathLst>
                <a:path w="134" h="652">
                  <a:moveTo>
                    <a:pt x="124" y="0"/>
                  </a:moveTo>
                  <a:cubicBezTo>
                    <a:pt x="127" y="33"/>
                    <a:pt x="134" y="52"/>
                    <a:pt x="124" y="84"/>
                  </a:cubicBezTo>
                  <a:cubicBezTo>
                    <a:pt x="120" y="137"/>
                    <a:pt x="123" y="148"/>
                    <a:pt x="92" y="180"/>
                  </a:cubicBezTo>
                  <a:cubicBezTo>
                    <a:pt x="94" y="203"/>
                    <a:pt x="96" y="221"/>
                    <a:pt x="104" y="244"/>
                  </a:cubicBezTo>
                  <a:cubicBezTo>
                    <a:pt x="96" y="272"/>
                    <a:pt x="93" y="314"/>
                    <a:pt x="68" y="332"/>
                  </a:cubicBezTo>
                  <a:cubicBezTo>
                    <a:pt x="64" y="358"/>
                    <a:pt x="68" y="370"/>
                    <a:pt x="48" y="384"/>
                  </a:cubicBezTo>
                  <a:cubicBezTo>
                    <a:pt x="29" y="411"/>
                    <a:pt x="35" y="398"/>
                    <a:pt x="28" y="420"/>
                  </a:cubicBezTo>
                  <a:cubicBezTo>
                    <a:pt x="31" y="447"/>
                    <a:pt x="32" y="468"/>
                    <a:pt x="52" y="488"/>
                  </a:cubicBezTo>
                  <a:cubicBezTo>
                    <a:pt x="56" y="501"/>
                    <a:pt x="63" y="510"/>
                    <a:pt x="68" y="524"/>
                  </a:cubicBezTo>
                  <a:cubicBezTo>
                    <a:pt x="66" y="528"/>
                    <a:pt x="66" y="532"/>
                    <a:pt x="64" y="536"/>
                  </a:cubicBezTo>
                  <a:cubicBezTo>
                    <a:pt x="60" y="539"/>
                    <a:pt x="54" y="539"/>
                    <a:pt x="52" y="544"/>
                  </a:cubicBezTo>
                  <a:cubicBezTo>
                    <a:pt x="47" y="551"/>
                    <a:pt x="46" y="560"/>
                    <a:pt x="44" y="568"/>
                  </a:cubicBezTo>
                  <a:cubicBezTo>
                    <a:pt x="42" y="572"/>
                    <a:pt x="40" y="580"/>
                    <a:pt x="40" y="580"/>
                  </a:cubicBezTo>
                  <a:cubicBezTo>
                    <a:pt x="38" y="592"/>
                    <a:pt x="40" y="604"/>
                    <a:pt x="36" y="616"/>
                  </a:cubicBezTo>
                  <a:cubicBezTo>
                    <a:pt x="34" y="620"/>
                    <a:pt x="27" y="620"/>
                    <a:pt x="24" y="624"/>
                  </a:cubicBezTo>
                  <a:cubicBezTo>
                    <a:pt x="13" y="632"/>
                    <a:pt x="9" y="642"/>
                    <a:pt x="0" y="652"/>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83" name="Freeform 43"/>
            <p:cNvSpPr>
              <a:spLocks/>
            </p:cNvSpPr>
            <p:nvPr/>
          </p:nvSpPr>
          <p:spPr bwMode="auto">
            <a:xfrm>
              <a:off x="2013" y="1466"/>
              <a:ext cx="467" cy="838"/>
            </a:xfrm>
            <a:custGeom>
              <a:avLst/>
              <a:gdLst/>
              <a:ahLst/>
              <a:cxnLst>
                <a:cxn ang="0">
                  <a:pos x="467" y="130"/>
                </a:cxn>
                <a:cxn ang="0">
                  <a:pos x="423" y="122"/>
                </a:cxn>
                <a:cxn ang="0">
                  <a:pos x="415" y="110"/>
                </a:cxn>
                <a:cxn ang="0">
                  <a:pos x="355" y="102"/>
                </a:cxn>
                <a:cxn ang="0">
                  <a:pos x="363" y="54"/>
                </a:cxn>
                <a:cxn ang="0">
                  <a:pos x="331" y="46"/>
                </a:cxn>
                <a:cxn ang="0">
                  <a:pos x="271" y="26"/>
                </a:cxn>
                <a:cxn ang="0">
                  <a:pos x="235" y="6"/>
                </a:cxn>
                <a:cxn ang="0">
                  <a:pos x="143" y="50"/>
                </a:cxn>
                <a:cxn ang="0">
                  <a:pos x="103" y="138"/>
                </a:cxn>
                <a:cxn ang="0">
                  <a:pos x="79" y="222"/>
                </a:cxn>
                <a:cxn ang="0">
                  <a:pos x="75" y="234"/>
                </a:cxn>
                <a:cxn ang="0">
                  <a:pos x="63" y="242"/>
                </a:cxn>
                <a:cxn ang="0">
                  <a:pos x="87" y="306"/>
                </a:cxn>
                <a:cxn ang="0">
                  <a:pos x="95" y="398"/>
                </a:cxn>
                <a:cxn ang="0">
                  <a:pos x="123" y="466"/>
                </a:cxn>
                <a:cxn ang="0">
                  <a:pos x="139" y="478"/>
                </a:cxn>
                <a:cxn ang="0">
                  <a:pos x="163" y="486"/>
                </a:cxn>
                <a:cxn ang="0">
                  <a:pos x="219" y="490"/>
                </a:cxn>
                <a:cxn ang="0">
                  <a:pos x="227" y="530"/>
                </a:cxn>
                <a:cxn ang="0">
                  <a:pos x="191" y="542"/>
                </a:cxn>
                <a:cxn ang="0">
                  <a:pos x="119" y="590"/>
                </a:cxn>
                <a:cxn ang="0">
                  <a:pos x="79" y="622"/>
                </a:cxn>
                <a:cxn ang="0">
                  <a:pos x="59" y="658"/>
                </a:cxn>
                <a:cxn ang="0">
                  <a:pos x="39" y="706"/>
                </a:cxn>
                <a:cxn ang="0">
                  <a:pos x="3" y="790"/>
                </a:cxn>
                <a:cxn ang="0">
                  <a:pos x="27" y="838"/>
                </a:cxn>
                <a:cxn ang="0">
                  <a:pos x="87" y="814"/>
                </a:cxn>
                <a:cxn ang="0">
                  <a:pos x="151" y="830"/>
                </a:cxn>
                <a:cxn ang="0">
                  <a:pos x="195" y="818"/>
                </a:cxn>
                <a:cxn ang="0">
                  <a:pos x="231" y="822"/>
                </a:cxn>
                <a:cxn ang="0">
                  <a:pos x="267" y="790"/>
                </a:cxn>
                <a:cxn ang="0">
                  <a:pos x="339" y="734"/>
                </a:cxn>
                <a:cxn ang="0">
                  <a:pos x="411" y="726"/>
                </a:cxn>
              </a:cxnLst>
              <a:rect l="0" t="0" r="r" b="b"/>
              <a:pathLst>
                <a:path w="467" h="838">
                  <a:moveTo>
                    <a:pt x="467" y="130"/>
                  </a:moveTo>
                  <a:cubicBezTo>
                    <a:pt x="452" y="125"/>
                    <a:pt x="436" y="127"/>
                    <a:pt x="423" y="122"/>
                  </a:cubicBezTo>
                  <a:cubicBezTo>
                    <a:pt x="418" y="120"/>
                    <a:pt x="418" y="113"/>
                    <a:pt x="415" y="110"/>
                  </a:cubicBezTo>
                  <a:cubicBezTo>
                    <a:pt x="399" y="97"/>
                    <a:pt x="375" y="103"/>
                    <a:pt x="355" y="102"/>
                  </a:cubicBezTo>
                  <a:cubicBezTo>
                    <a:pt x="359" y="85"/>
                    <a:pt x="374" y="70"/>
                    <a:pt x="363" y="54"/>
                  </a:cubicBezTo>
                  <a:cubicBezTo>
                    <a:pt x="356" y="44"/>
                    <a:pt x="341" y="48"/>
                    <a:pt x="331" y="46"/>
                  </a:cubicBezTo>
                  <a:cubicBezTo>
                    <a:pt x="309" y="41"/>
                    <a:pt x="292" y="30"/>
                    <a:pt x="271" y="26"/>
                  </a:cubicBezTo>
                  <a:cubicBezTo>
                    <a:pt x="260" y="5"/>
                    <a:pt x="257" y="0"/>
                    <a:pt x="235" y="6"/>
                  </a:cubicBezTo>
                  <a:cubicBezTo>
                    <a:pt x="207" y="33"/>
                    <a:pt x="179" y="40"/>
                    <a:pt x="143" y="50"/>
                  </a:cubicBezTo>
                  <a:cubicBezTo>
                    <a:pt x="116" y="89"/>
                    <a:pt x="147" y="108"/>
                    <a:pt x="103" y="138"/>
                  </a:cubicBezTo>
                  <a:cubicBezTo>
                    <a:pt x="93" y="165"/>
                    <a:pt x="102" y="206"/>
                    <a:pt x="79" y="222"/>
                  </a:cubicBezTo>
                  <a:cubicBezTo>
                    <a:pt x="77" y="226"/>
                    <a:pt x="77" y="230"/>
                    <a:pt x="75" y="234"/>
                  </a:cubicBezTo>
                  <a:cubicBezTo>
                    <a:pt x="71" y="237"/>
                    <a:pt x="64" y="237"/>
                    <a:pt x="63" y="242"/>
                  </a:cubicBezTo>
                  <a:cubicBezTo>
                    <a:pt x="57" y="264"/>
                    <a:pt x="80" y="286"/>
                    <a:pt x="87" y="306"/>
                  </a:cubicBezTo>
                  <a:cubicBezTo>
                    <a:pt x="76" y="336"/>
                    <a:pt x="76" y="370"/>
                    <a:pt x="95" y="398"/>
                  </a:cubicBezTo>
                  <a:cubicBezTo>
                    <a:pt x="101" y="424"/>
                    <a:pt x="92" y="455"/>
                    <a:pt x="123" y="466"/>
                  </a:cubicBezTo>
                  <a:cubicBezTo>
                    <a:pt x="128" y="470"/>
                    <a:pt x="133" y="475"/>
                    <a:pt x="139" y="478"/>
                  </a:cubicBezTo>
                  <a:cubicBezTo>
                    <a:pt x="146" y="481"/>
                    <a:pt x="163" y="486"/>
                    <a:pt x="163" y="486"/>
                  </a:cubicBezTo>
                  <a:cubicBezTo>
                    <a:pt x="184" y="481"/>
                    <a:pt x="197" y="484"/>
                    <a:pt x="219" y="490"/>
                  </a:cubicBezTo>
                  <a:cubicBezTo>
                    <a:pt x="224" y="498"/>
                    <a:pt x="239" y="518"/>
                    <a:pt x="227" y="530"/>
                  </a:cubicBezTo>
                  <a:cubicBezTo>
                    <a:pt x="206" y="547"/>
                    <a:pt x="207" y="531"/>
                    <a:pt x="191" y="542"/>
                  </a:cubicBezTo>
                  <a:cubicBezTo>
                    <a:pt x="166" y="558"/>
                    <a:pt x="147" y="580"/>
                    <a:pt x="119" y="590"/>
                  </a:cubicBezTo>
                  <a:cubicBezTo>
                    <a:pt x="105" y="600"/>
                    <a:pt x="93" y="612"/>
                    <a:pt x="79" y="622"/>
                  </a:cubicBezTo>
                  <a:cubicBezTo>
                    <a:pt x="60" y="649"/>
                    <a:pt x="66" y="636"/>
                    <a:pt x="59" y="658"/>
                  </a:cubicBezTo>
                  <a:cubicBezTo>
                    <a:pt x="55" y="682"/>
                    <a:pt x="58" y="692"/>
                    <a:pt x="39" y="706"/>
                  </a:cubicBezTo>
                  <a:cubicBezTo>
                    <a:pt x="21" y="732"/>
                    <a:pt x="17" y="761"/>
                    <a:pt x="3" y="790"/>
                  </a:cubicBezTo>
                  <a:cubicBezTo>
                    <a:pt x="6" y="818"/>
                    <a:pt x="0" y="831"/>
                    <a:pt x="27" y="838"/>
                  </a:cubicBezTo>
                  <a:cubicBezTo>
                    <a:pt x="48" y="832"/>
                    <a:pt x="68" y="826"/>
                    <a:pt x="87" y="814"/>
                  </a:cubicBezTo>
                  <a:cubicBezTo>
                    <a:pt x="108" y="817"/>
                    <a:pt x="129" y="822"/>
                    <a:pt x="151" y="830"/>
                  </a:cubicBezTo>
                  <a:cubicBezTo>
                    <a:pt x="187" y="820"/>
                    <a:pt x="172" y="825"/>
                    <a:pt x="195" y="818"/>
                  </a:cubicBezTo>
                  <a:cubicBezTo>
                    <a:pt x="207" y="819"/>
                    <a:pt x="218" y="822"/>
                    <a:pt x="231" y="822"/>
                  </a:cubicBezTo>
                  <a:cubicBezTo>
                    <a:pt x="249" y="820"/>
                    <a:pt x="257" y="801"/>
                    <a:pt x="267" y="790"/>
                  </a:cubicBezTo>
                  <a:cubicBezTo>
                    <a:pt x="291" y="762"/>
                    <a:pt x="310" y="753"/>
                    <a:pt x="339" y="734"/>
                  </a:cubicBezTo>
                  <a:cubicBezTo>
                    <a:pt x="353" y="712"/>
                    <a:pt x="386" y="726"/>
                    <a:pt x="411" y="726"/>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84" name="Freeform 44"/>
            <p:cNvSpPr>
              <a:spLocks/>
            </p:cNvSpPr>
            <p:nvPr/>
          </p:nvSpPr>
          <p:spPr bwMode="auto">
            <a:xfrm>
              <a:off x="1604" y="2176"/>
              <a:ext cx="152" cy="192"/>
            </a:xfrm>
            <a:custGeom>
              <a:avLst/>
              <a:gdLst/>
              <a:ahLst/>
              <a:cxnLst>
                <a:cxn ang="0">
                  <a:pos x="0" y="192"/>
                </a:cxn>
                <a:cxn ang="0">
                  <a:pos x="40" y="176"/>
                </a:cxn>
                <a:cxn ang="0">
                  <a:pos x="64" y="168"/>
                </a:cxn>
                <a:cxn ang="0">
                  <a:pos x="96" y="80"/>
                </a:cxn>
                <a:cxn ang="0">
                  <a:pos x="132" y="60"/>
                </a:cxn>
                <a:cxn ang="0">
                  <a:pos x="152" y="24"/>
                </a:cxn>
                <a:cxn ang="0">
                  <a:pos x="148" y="8"/>
                </a:cxn>
                <a:cxn ang="0">
                  <a:pos x="136" y="0"/>
                </a:cxn>
              </a:cxnLst>
              <a:rect l="0" t="0" r="r" b="b"/>
              <a:pathLst>
                <a:path w="152" h="192">
                  <a:moveTo>
                    <a:pt x="0" y="192"/>
                  </a:moveTo>
                  <a:cubicBezTo>
                    <a:pt x="14" y="187"/>
                    <a:pt x="26" y="182"/>
                    <a:pt x="40" y="176"/>
                  </a:cubicBezTo>
                  <a:cubicBezTo>
                    <a:pt x="47" y="172"/>
                    <a:pt x="64" y="168"/>
                    <a:pt x="64" y="168"/>
                  </a:cubicBezTo>
                  <a:cubicBezTo>
                    <a:pt x="72" y="150"/>
                    <a:pt x="77" y="86"/>
                    <a:pt x="96" y="80"/>
                  </a:cubicBezTo>
                  <a:cubicBezTo>
                    <a:pt x="109" y="75"/>
                    <a:pt x="132" y="60"/>
                    <a:pt x="132" y="60"/>
                  </a:cubicBezTo>
                  <a:cubicBezTo>
                    <a:pt x="150" y="32"/>
                    <a:pt x="144" y="45"/>
                    <a:pt x="152" y="24"/>
                  </a:cubicBezTo>
                  <a:cubicBezTo>
                    <a:pt x="150" y="18"/>
                    <a:pt x="151" y="12"/>
                    <a:pt x="148" y="8"/>
                  </a:cubicBezTo>
                  <a:cubicBezTo>
                    <a:pt x="145" y="4"/>
                    <a:pt x="136" y="0"/>
                    <a:pt x="136" y="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85" name="Freeform 45"/>
            <p:cNvSpPr>
              <a:spLocks/>
            </p:cNvSpPr>
            <p:nvPr/>
          </p:nvSpPr>
          <p:spPr bwMode="auto">
            <a:xfrm>
              <a:off x="2354" y="2052"/>
              <a:ext cx="113" cy="320"/>
            </a:xfrm>
            <a:custGeom>
              <a:avLst/>
              <a:gdLst/>
              <a:ahLst/>
              <a:cxnLst>
                <a:cxn ang="0">
                  <a:pos x="98" y="0"/>
                </a:cxn>
                <a:cxn ang="0">
                  <a:pos x="46" y="72"/>
                </a:cxn>
                <a:cxn ang="0">
                  <a:pos x="50" y="116"/>
                </a:cxn>
                <a:cxn ang="0">
                  <a:pos x="34" y="164"/>
                </a:cxn>
                <a:cxn ang="0">
                  <a:pos x="22" y="244"/>
                </a:cxn>
                <a:cxn ang="0">
                  <a:pos x="6" y="268"/>
                </a:cxn>
                <a:cxn ang="0">
                  <a:pos x="2" y="280"/>
                </a:cxn>
                <a:cxn ang="0">
                  <a:pos x="18" y="312"/>
                </a:cxn>
                <a:cxn ang="0">
                  <a:pos x="42" y="320"/>
                </a:cxn>
                <a:cxn ang="0">
                  <a:pos x="42" y="280"/>
                </a:cxn>
                <a:cxn ang="0">
                  <a:pos x="46" y="244"/>
                </a:cxn>
                <a:cxn ang="0">
                  <a:pos x="58" y="256"/>
                </a:cxn>
                <a:cxn ang="0">
                  <a:pos x="70" y="252"/>
                </a:cxn>
                <a:cxn ang="0">
                  <a:pos x="98" y="208"/>
                </a:cxn>
                <a:cxn ang="0">
                  <a:pos x="74" y="132"/>
                </a:cxn>
                <a:cxn ang="0">
                  <a:pos x="106" y="72"/>
                </a:cxn>
                <a:cxn ang="0">
                  <a:pos x="102" y="16"/>
                </a:cxn>
                <a:cxn ang="0">
                  <a:pos x="90" y="8"/>
                </a:cxn>
                <a:cxn ang="0">
                  <a:pos x="98" y="0"/>
                </a:cxn>
              </a:cxnLst>
              <a:rect l="0" t="0" r="r" b="b"/>
              <a:pathLst>
                <a:path w="113" h="320">
                  <a:moveTo>
                    <a:pt x="98" y="0"/>
                  </a:moveTo>
                  <a:cubicBezTo>
                    <a:pt x="56" y="8"/>
                    <a:pt x="69" y="40"/>
                    <a:pt x="46" y="72"/>
                  </a:cubicBezTo>
                  <a:cubicBezTo>
                    <a:pt x="41" y="89"/>
                    <a:pt x="44" y="98"/>
                    <a:pt x="50" y="116"/>
                  </a:cubicBezTo>
                  <a:cubicBezTo>
                    <a:pt x="46" y="136"/>
                    <a:pt x="40" y="145"/>
                    <a:pt x="34" y="164"/>
                  </a:cubicBezTo>
                  <a:cubicBezTo>
                    <a:pt x="32" y="181"/>
                    <a:pt x="30" y="224"/>
                    <a:pt x="22" y="244"/>
                  </a:cubicBezTo>
                  <a:cubicBezTo>
                    <a:pt x="18" y="252"/>
                    <a:pt x="9" y="258"/>
                    <a:pt x="6" y="268"/>
                  </a:cubicBezTo>
                  <a:cubicBezTo>
                    <a:pt x="4" y="272"/>
                    <a:pt x="3" y="276"/>
                    <a:pt x="2" y="280"/>
                  </a:cubicBezTo>
                  <a:cubicBezTo>
                    <a:pt x="5" y="301"/>
                    <a:pt x="0" y="304"/>
                    <a:pt x="18" y="312"/>
                  </a:cubicBezTo>
                  <a:cubicBezTo>
                    <a:pt x="25" y="315"/>
                    <a:pt x="42" y="320"/>
                    <a:pt x="42" y="320"/>
                  </a:cubicBezTo>
                  <a:cubicBezTo>
                    <a:pt x="67" y="311"/>
                    <a:pt x="56" y="294"/>
                    <a:pt x="42" y="280"/>
                  </a:cubicBezTo>
                  <a:cubicBezTo>
                    <a:pt x="43" y="268"/>
                    <a:pt x="39" y="254"/>
                    <a:pt x="46" y="244"/>
                  </a:cubicBezTo>
                  <a:cubicBezTo>
                    <a:pt x="49" y="239"/>
                    <a:pt x="52" y="254"/>
                    <a:pt x="58" y="256"/>
                  </a:cubicBezTo>
                  <a:cubicBezTo>
                    <a:pt x="62" y="257"/>
                    <a:pt x="66" y="253"/>
                    <a:pt x="70" y="252"/>
                  </a:cubicBezTo>
                  <a:cubicBezTo>
                    <a:pt x="75" y="234"/>
                    <a:pt x="83" y="217"/>
                    <a:pt x="98" y="208"/>
                  </a:cubicBezTo>
                  <a:cubicBezTo>
                    <a:pt x="108" y="177"/>
                    <a:pt x="82" y="158"/>
                    <a:pt x="74" y="132"/>
                  </a:cubicBezTo>
                  <a:cubicBezTo>
                    <a:pt x="80" y="112"/>
                    <a:pt x="94" y="89"/>
                    <a:pt x="106" y="72"/>
                  </a:cubicBezTo>
                  <a:cubicBezTo>
                    <a:pt x="109" y="55"/>
                    <a:pt x="113" y="30"/>
                    <a:pt x="102" y="16"/>
                  </a:cubicBezTo>
                  <a:cubicBezTo>
                    <a:pt x="98" y="12"/>
                    <a:pt x="91" y="12"/>
                    <a:pt x="90" y="8"/>
                  </a:cubicBezTo>
                  <a:cubicBezTo>
                    <a:pt x="89" y="4"/>
                    <a:pt x="95" y="2"/>
                    <a:pt x="98" y="0"/>
                  </a:cubicBezTo>
                  <a:close/>
                </a:path>
              </a:pathLst>
            </a:custGeom>
            <a:solidFill>
              <a:schemeClr val="accent1"/>
            </a:solidFill>
            <a:ln w="38100" cap="flat" cmpd="sng">
              <a:solidFill>
                <a:srgbClr val="0066FF"/>
              </a:solidFill>
              <a:prstDash val="solid"/>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86" name="Freeform 46"/>
            <p:cNvSpPr>
              <a:spLocks/>
            </p:cNvSpPr>
            <p:nvPr/>
          </p:nvSpPr>
          <p:spPr bwMode="auto">
            <a:xfrm>
              <a:off x="2447" y="1268"/>
              <a:ext cx="109" cy="172"/>
            </a:xfrm>
            <a:custGeom>
              <a:avLst/>
              <a:gdLst/>
              <a:ahLst/>
              <a:cxnLst>
                <a:cxn ang="0">
                  <a:pos x="73" y="0"/>
                </a:cxn>
                <a:cxn ang="0">
                  <a:pos x="13" y="16"/>
                </a:cxn>
                <a:cxn ang="0">
                  <a:pos x="5" y="40"/>
                </a:cxn>
                <a:cxn ang="0">
                  <a:pos x="21" y="64"/>
                </a:cxn>
                <a:cxn ang="0">
                  <a:pos x="53" y="132"/>
                </a:cxn>
                <a:cxn ang="0">
                  <a:pos x="85" y="172"/>
                </a:cxn>
                <a:cxn ang="0">
                  <a:pos x="93" y="148"/>
                </a:cxn>
                <a:cxn ang="0">
                  <a:pos x="109" y="124"/>
                </a:cxn>
                <a:cxn ang="0">
                  <a:pos x="89" y="32"/>
                </a:cxn>
                <a:cxn ang="0">
                  <a:pos x="85" y="4"/>
                </a:cxn>
                <a:cxn ang="0">
                  <a:pos x="73" y="0"/>
                </a:cxn>
              </a:cxnLst>
              <a:rect l="0" t="0" r="r" b="b"/>
              <a:pathLst>
                <a:path w="109" h="172">
                  <a:moveTo>
                    <a:pt x="73" y="0"/>
                  </a:moveTo>
                  <a:cubicBezTo>
                    <a:pt x="53" y="4"/>
                    <a:pt x="32" y="9"/>
                    <a:pt x="13" y="16"/>
                  </a:cubicBezTo>
                  <a:cubicBezTo>
                    <a:pt x="10" y="24"/>
                    <a:pt x="0" y="32"/>
                    <a:pt x="5" y="40"/>
                  </a:cubicBezTo>
                  <a:cubicBezTo>
                    <a:pt x="10" y="48"/>
                    <a:pt x="21" y="64"/>
                    <a:pt x="21" y="64"/>
                  </a:cubicBezTo>
                  <a:cubicBezTo>
                    <a:pt x="27" y="89"/>
                    <a:pt x="24" y="122"/>
                    <a:pt x="53" y="132"/>
                  </a:cubicBezTo>
                  <a:cubicBezTo>
                    <a:pt x="60" y="155"/>
                    <a:pt x="60" y="165"/>
                    <a:pt x="85" y="172"/>
                  </a:cubicBezTo>
                  <a:cubicBezTo>
                    <a:pt x="87" y="164"/>
                    <a:pt x="88" y="155"/>
                    <a:pt x="93" y="148"/>
                  </a:cubicBezTo>
                  <a:cubicBezTo>
                    <a:pt x="98" y="140"/>
                    <a:pt x="109" y="124"/>
                    <a:pt x="109" y="124"/>
                  </a:cubicBezTo>
                  <a:cubicBezTo>
                    <a:pt x="104" y="85"/>
                    <a:pt x="100" y="66"/>
                    <a:pt x="89" y="32"/>
                  </a:cubicBezTo>
                  <a:cubicBezTo>
                    <a:pt x="87" y="22"/>
                    <a:pt x="89" y="12"/>
                    <a:pt x="85" y="4"/>
                  </a:cubicBezTo>
                  <a:cubicBezTo>
                    <a:pt x="83" y="0"/>
                    <a:pt x="73" y="0"/>
                    <a:pt x="73" y="0"/>
                  </a:cubicBezTo>
                  <a:close/>
                </a:path>
              </a:pathLst>
            </a:custGeom>
            <a:solidFill>
              <a:schemeClr val="accent1"/>
            </a:solidFill>
            <a:ln w="38100" cap="flat" cmpd="sng">
              <a:solidFill>
                <a:srgbClr val="0066FF"/>
              </a:solidFill>
              <a:prstDash val="solid"/>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87" name="Oval 47"/>
            <p:cNvSpPr>
              <a:spLocks noChangeArrowheads="1"/>
            </p:cNvSpPr>
            <p:nvPr/>
          </p:nvSpPr>
          <p:spPr bwMode="auto">
            <a:xfrm>
              <a:off x="2704" y="1880"/>
              <a:ext cx="92" cy="88"/>
            </a:xfrm>
            <a:prstGeom prst="ellipse">
              <a:avLst/>
            </a:prstGeom>
            <a:solidFill>
              <a:srgbClr val="00CC00"/>
            </a:solidFill>
            <a:ln w="38100">
              <a:solidFill>
                <a:srgbClr val="FF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88" name="Text Box 48"/>
            <p:cNvSpPr txBox="1">
              <a:spLocks noChangeArrowheads="1"/>
            </p:cNvSpPr>
            <p:nvPr/>
          </p:nvSpPr>
          <p:spPr bwMode="auto">
            <a:xfrm>
              <a:off x="1064" y="920"/>
              <a:ext cx="1024" cy="368"/>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rtl="1" eaLnBrk="0" fontAlgn="base" hangingPunct="0">
                <a:spcBef>
                  <a:spcPct val="50000"/>
                </a:spcBef>
                <a:spcAft>
                  <a:spcPct val="0"/>
                </a:spcAft>
                <a:defRPr/>
              </a:pPr>
              <a:r>
                <a:rPr lang="ar-JO" sz="1600" b="1" i="1" dirty="0">
                  <a:solidFill>
                    <a:srgbClr val="99CCFF"/>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rPr>
                <a:t>البحرالابيض المتوسط</a:t>
              </a:r>
            </a:p>
          </p:txBody>
        </p:sp>
        <p:sp>
          <p:nvSpPr>
            <p:cNvPr id="752689" name="Text Box 49"/>
            <p:cNvSpPr txBox="1">
              <a:spLocks noChangeArrowheads="1"/>
            </p:cNvSpPr>
            <p:nvPr/>
          </p:nvSpPr>
          <p:spPr bwMode="auto">
            <a:xfrm>
              <a:off x="1960" y="752"/>
              <a:ext cx="920" cy="212"/>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rtl="1" eaLnBrk="0" fontAlgn="base" hangingPunct="0">
                <a:spcBef>
                  <a:spcPct val="50000"/>
                </a:spcBef>
                <a:spcAft>
                  <a:spcPct val="0"/>
                </a:spcAft>
                <a:defRPr/>
              </a:pPr>
              <a:r>
                <a:rPr lang="ar-JO" sz="1600" b="1" dirty="0">
                  <a:solidFill>
                    <a:srgbClr val="FF0000"/>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rPr>
                <a:t>لبنان</a:t>
              </a:r>
              <a:endParaRPr lang="en-US" sz="1600" b="1" dirty="0">
                <a:solidFill>
                  <a:srgbClr val="FF0000"/>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endParaRPr>
            </a:p>
          </p:txBody>
        </p:sp>
        <p:sp>
          <p:nvSpPr>
            <p:cNvPr id="752690" name="Freeform 50"/>
            <p:cNvSpPr>
              <a:spLocks/>
            </p:cNvSpPr>
            <p:nvPr/>
          </p:nvSpPr>
          <p:spPr bwMode="auto">
            <a:xfrm>
              <a:off x="2450" y="1008"/>
              <a:ext cx="126" cy="940"/>
            </a:xfrm>
            <a:custGeom>
              <a:avLst/>
              <a:gdLst/>
              <a:ahLst/>
              <a:cxnLst>
                <a:cxn ang="0">
                  <a:pos x="102" y="0"/>
                </a:cxn>
                <a:cxn ang="0">
                  <a:pos x="126" y="40"/>
                </a:cxn>
                <a:cxn ang="0">
                  <a:pos x="114" y="80"/>
                </a:cxn>
                <a:cxn ang="0">
                  <a:pos x="78" y="224"/>
                </a:cxn>
                <a:cxn ang="0">
                  <a:pos x="102" y="336"/>
                </a:cxn>
                <a:cxn ang="0">
                  <a:pos x="58" y="432"/>
                </a:cxn>
                <a:cxn ang="0">
                  <a:pos x="50" y="468"/>
                </a:cxn>
                <a:cxn ang="0">
                  <a:pos x="26" y="512"/>
                </a:cxn>
                <a:cxn ang="0">
                  <a:pos x="30" y="560"/>
                </a:cxn>
                <a:cxn ang="0">
                  <a:pos x="18" y="640"/>
                </a:cxn>
                <a:cxn ang="0">
                  <a:pos x="46" y="680"/>
                </a:cxn>
                <a:cxn ang="0">
                  <a:pos x="34" y="740"/>
                </a:cxn>
                <a:cxn ang="0">
                  <a:pos x="34" y="784"/>
                </a:cxn>
                <a:cxn ang="0">
                  <a:pos x="26" y="808"/>
                </a:cxn>
                <a:cxn ang="0">
                  <a:pos x="18" y="888"/>
                </a:cxn>
                <a:cxn ang="0">
                  <a:pos x="2" y="912"/>
                </a:cxn>
                <a:cxn ang="0">
                  <a:pos x="6" y="940"/>
                </a:cxn>
              </a:cxnLst>
              <a:rect l="0" t="0" r="r" b="b"/>
              <a:pathLst>
                <a:path w="126" h="940">
                  <a:moveTo>
                    <a:pt x="102" y="0"/>
                  </a:moveTo>
                  <a:cubicBezTo>
                    <a:pt x="106" y="24"/>
                    <a:pt x="113" y="21"/>
                    <a:pt x="126" y="40"/>
                  </a:cubicBezTo>
                  <a:cubicBezTo>
                    <a:pt x="116" y="69"/>
                    <a:pt x="120" y="55"/>
                    <a:pt x="114" y="80"/>
                  </a:cubicBezTo>
                  <a:cubicBezTo>
                    <a:pt x="108" y="131"/>
                    <a:pt x="90" y="175"/>
                    <a:pt x="78" y="224"/>
                  </a:cubicBezTo>
                  <a:cubicBezTo>
                    <a:pt x="80" y="265"/>
                    <a:pt x="79" y="301"/>
                    <a:pt x="102" y="336"/>
                  </a:cubicBezTo>
                  <a:cubicBezTo>
                    <a:pt x="98" y="364"/>
                    <a:pt x="90" y="421"/>
                    <a:pt x="58" y="432"/>
                  </a:cubicBezTo>
                  <a:cubicBezTo>
                    <a:pt x="48" y="446"/>
                    <a:pt x="44" y="451"/>
                    <a:pt x="50" y="468"/>
                  </a:cubicBezTo>
                  <a:cubicBezTo>
                    <a:pt x="45" y="497"/>
                    <a:pt x="40" y="490"/>
                    <a:pt x="26" y="512"/>
                  </a:cubicBezTo>
                  <a:cubicBezTo>
                    <a:pt x="29" y="533"/>
                    <a:pt x="41" y="543"/>
                    <a:pt x="30" y="560"/>
                  </a:cubicBezTo>
                  <a:cubicBezTo>
                    <a:pt x="38" y="585"/>
                    <a:pt x="26" y="615"/>
                    <a:pt x="18" y="640"/>
                  </a:cubicBezTo>
                  <a:cubicBezTo>
                    <a:pt x="37" y="669"/>
                    <a:pt x="28" y="656"/>
                    <a:pt x="46" y="680"/>
                  </a:cubicBezTo>
                  <a:cubicBezTo>
                    <a:pt x="51" y="703"/>
                    <a:pt x="46" y="720"/>
                    <a:pt x="34" y="740"/>
                  </a:cubicBezTo>
                  <a:cubicBezTo>
                    <a:pt x="40" y="759"/>
                    <a:pt x="40" y="753"/>
                    <a:pt x="34" y="784"/>
                  </a:cubicBezTo>
                  <a:cubicBezTo>
                    <a:pt x="32" y="792"/>
                    <a:pt x="26" y="808"/>
                    <a:pt x="26" y="808"/>
                  </a:cubicBezTo>
                  <a:cubicBezTo>
                    <a:pt x="22" y="843"/>
                    <a:pt x="13" y="854"/>
                    <a:pt x="18" y="888"/>
                  </a:cubicBezTo>
                  <a:cubicBezTo>
                    <a:pt x="12" y="896"/>
                    <a:pt x="0" y="902"/>
                    <a:pt x="2" y="912"/>
                  </a:cubicBezTo>
                  <a:cubicBezTo>
                    <a:pt x="3" y="921"/>
                    <a:pt x="6" y="940"/>
                    <a:pt x="6" y="94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91" name="Text Box 51"/>
            <p:cNvSpPr txBox="1">
              <a:spLocks noChangeArrowheads="1"/>
            </p:cNvSpPr>
            <p:nvPr/>
          </p:nvSpPr>
          <p:spPr bwMode="auto">
            <a:xfrm>
              <a:off x="2224" y="1981"/>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rtl="1" eaLnBrk="0" fontAlgn="base" hangingPunct="0">
                <a:spcBef>
                  <a:spcPct val="50000"/>
                </a:spcBef>
                <a:spcAft>
                  <a:spcPct val="0"/>
                </a:spcAft>
                <a:defRPr/>
              </a:pPr>
              <a:r>
                <a:rPr lang="ar-JO" sz="1200" b="1" dirty="0">
                  <a:solidFill>
                    <a:srgbClr val="FAF200"/>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rPr>
                <a:t>أريحا</a:t>
              </a:r>
              <a:endParaRPr lang="en-US" sz="1200" b="1" dirty="0">
                <a:solidFill>
                  <a:srgbClr val="FAF200"/>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endParaRPr>
            </a:p>
          </p:txBody>
        </p:sp>
        <p:sp>
          <p:nvSpPr>
            <p:cNvPr id="752692" name="Text Box 52"/>
            <p:cNvSpPr txBox="1">
              <a:spLocks noChangeArrowheads="1"/>
            </p:cNvSpPr>
            <p:nvPr/>
          </p:nvSpPr>
          <p:spPr bwMode="auto">
            <a:xfrm>
              <a:off x="2256" y="2122"/>
              <a:ext cx="520" cy="33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rtl="1" eaLnBrk="0" fontAlgn="base" hangingPunct="0">
                <a:spcBef>
                  <a:spcPct val="50000"/>
                </a:spcBef>
                <a:spcAft>
                  <a:spcPct val="0"/>
                </a:spcAft>
                <a:defRPr/>
              </a:pPr>
              <a:r>
                <a:rPr lang="ar-JO" sz="1400" i="1" dirty="0">
                  <a:solidFill>
                    <a:srgbClr val="99CCFF"/>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rPr>
                <a:t>البحر الميت</a:t>
              </a:r>
              <a:endParaRPr lang="en-US" sz="1400" i="1" dirty="0">
                <a:solidFill>
                  <a:srgbClr val="99CCFF"/>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endParaRPr>
            </a:p>
          </p:txBody>
        </p:sp>
        <p:sp>
          <p:nvSpPr>
            <p:cNvPr id="752693" name="Text Box 53"/>
            <p:cNvSpPr txBox="1">
              <a:spLocks noChangeArrowheads="1"/>
            </p:cNvSpPr>
            <p:nvPr/>
          </p:nvSpPr>
          <p:spPr bwMode="auto">
            <a:xfrm>
              <a:off x="1600" y="2090"/>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ar-JO" sz="1200" b="1" dirty="0">
                  <a:solidFill>
                    <a:srgbClr val="FAF200"/>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rPr>
                <a:t>حبرون</a:t>
              </a:r>
              <a:endParaRPr lang="en-US" sz="1200" b="1" dirty="0">
                <a:solidFill>
                  <a:srgbClr val="FAF200"/>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endParaRPr>
            </a:p>
          </p:txBody>
        </p:sp>
        <p:sp>
          <p:nvSpPr>
            <p:cNvPr id="752694" name="Text Box 54"/>
            <p:cNvSpPr txBox="1">
              <a:spLocks noChangeArrowheads="1"/>
            </p:cNvSpPr>
            <p:nvPr/>
          </p:nvSpPr>
          <p:spPr bwMode="auto">
            <a:xfrm>
              <a:off x="2400" y="1202"/>
              <a:ext cx="520" cy="194"/>
            </a:xfrm>
            <a:prstGeom prst="rect">
              <a:avLst/>
            </a:prstGeom>
            <a:noFill/>
            <a:ln w="381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rtl="1" eaLnBrk="0" fontAlgn="base" hangingPunct="0">
                <a:spcBef>
                  <a:spcPct val="50000"/>
                </a:spcBef>
                <a:spcAft>
                  <a:spcPct val="0"/>
                </a:spcAft>
                <a:defRPr/>
              </a:pPr>
              <a:r>
                <a:rPr lang="ar-JO" sz="1400" i="1" dirty="0">
                  <a:solidFill>
                    <a:srgbClr val="99CCFF"/>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rPr>
                <a:t>بحر الجليل</a:t>
              </a:r>
              <a:endParaRPr lang="en-US" sz="1400" i="1" dirty="0">
                <a:solidFill>
                  <a:srgbClr val="99CCFF"/>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endParaRPr>
            </a:p>
          </p:txBody>
        </p:sp>
        <p:sp>
          <p:nvSpPr>
            <p:cNvPr id="752695" name="Oval 55"/>
            <p:cNvSpPr>
              <a:spLocks noChangeArrowheads="1"/>
            </p:cNvSpPr>
            <p:nvPr/>
          </p:nvSpPr>
          <p:spPr bwMode="auto">
            <a:xfrm>
              <a:off x="2272" y="1350"/>
              <a:ext cx="92" cy="88"/>
            </a:xfrm>
            <a:prstGeom prst="ellipse">
              <a:avLst/>
            </a:prstGeom>
            <a:solidFill>
              <a:srgbClr val="00CC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96" name="Oval 56"/>
            <p:cNvSpPr>
              <a:spLocks noChangeArrowheads="1"/>
            </p:cNvSpPr>
            <p:nvPr/>
          </p:nvSpPr>
          <p:spPr bwMode="auto">
            <a:xfrm>
              <a:off x="2072" y="1298"/>
              <a:ext cx="92" cy="88"/>
            </a:xfrm>
            <a:prstGeom prst="ellipse">
              <a:avLst/>
            </a:prstGeom>
            <a:solidFill>
              <a:srgbClr val="00CC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97" name="Oval 57"/>
            <p:cNvSpPr>
              <a:spLocks noChangeArrowheads="1"/>
            </p:cNvSpPr>
            <p:nvPr/>
          </p:nvSpPr>
          <p:spPr bwMode="auto">
            <a:xfrm>
              <a:off x="2396" y="1934"/>
              <a:ext cx="92" cy="88"/>
            </a:xfrm>
            <a:prstGeom prst="ellipse">
              <a:avLst/>
            </a:prstGeom>
            <a:solidFill>
              <a:srgbClr val="00CC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98" name="Oval 58"/>
            <p:cNvSpPr>
              <a:spLocks noChangeArrowheads="1"/>
            </p:cNvSpPr>
            <p:nvPr/>
          </p:nvSpPr>
          <p:spPr bwMode="auto">
            <a:xfrm>
              <a:off x="1920" y="2318"/>
              <a:ext cx="92" cy="88"/>
            </a:xfrm>
            <a:prstGeom prst="ellipse">
              <a:avLst/>
            </a:prstGeom>
            <a:solidFill>
              <a:srgbClr val="00CC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99" name="Oval 59"/>
            <p:cNvSpPr>
              <a:spLocks noChangeArrowheads="1"/>
            </p:cNvSpPr>
            <p:nvPr/>
          </p:nvSpPr>
          <p:spPr bwMode="auto">
            <a:xfrm>
              <a:off x="1692" y="2146"/>
              <a:ext cx="92" cy="88"/>
            </a:xfrm>
            <a:prstGeom prst="ellipse">
              <a:avLst/>
            </a:prstGeom>
            <a:solidFill>
              <a:srgbClr val="00CC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700" name="Oval 60"/>
            <p:cNvSpPr>
              <a:spLocks noChangeArrowheads="1"/>
            </p:cNvSpPr>
            <p:nvPr/>
          </p:nvSpPr>
          <p:spPr bwMode="auto">
            <a:xfrm>
              <a:off x="1904" y="1818"/>
              <a:ext cx="92" cy="88"/>
            </a:xfrm>
            <a:prstGeom prst="ellipse">
              <a:avLst/>
            </a:prstGeom>
            <a:solidFill>
              <a:srgbClr val="00CC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701" name="Oval 61"/>
            <p:cNvSpPr>
              <a:spLocks noChangeArrowheads="1"/>
            </p:cNvSpPr>
            <p:nvPr/>
          </p:nvSpPr>
          <p:spPr bwMode="auto">
            <a:xfrm>
              <a:off x="2124" y="2146"/>
              <a:ext cx="92" cy="88"/>
            </a:xfrm>
            <a:prstGeom prst="ellipse">
              <a:avLst/>
            </a:prstGeom>
            <a:solidFill>
              <a:srgbClr val="00CC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702" name="Oval 62"/>
            <p:cNvSpPr>
              <a:spLocks noChangeArrowheads="1"/>
            </p:cNvSpPr>
            <p:nvPr/>
          </p:nvSpPr>
          <p:spPr bwMode="auto">
            <a:xfrm>
              <a:off x="1972" y="1622"/>
              <a:ext cx="92" cy="88"/>
            </a:xfrm>
            <a:prstGeom prst="ellipse">
              <a:avLst/>
            </a:prstGeom>
            <a:solidFill>
              <a:srgbClr val="00CC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703" name="Text Box 63"/>
            <p:cNvSpPr txBox="1">
              <a:spLocks noChangeArrowheads="1"/>
            </p:cNvSpPr>
            <p:nvPr/>
          </p:nvSpPr>
          <p:spPr bwMode="auto">
            <a:xfrm>
              <a:off x="1568" y="1242"/>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ar-JO" sz="1200" b="1" dirty="0">
                  <a:solidFill>
                    <a:srgbClr val="FAF200"/>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rPr>
                <a:t>حيفا</a:t>
              </a:r>
              <a:endParaRPr lang="en-US" sz="1200" b="1" dirty="0">
                <a:solidFill>
                  <a:srgbClr val="FAF200"/>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endParaRPr>
            </a:p>
          </p:txBody>
        </p:sp>
        <p:sp>
          <p:nvSpPr>
            <p:cNvPr id="752704" name="Text Box 64"/>
            <p:cNvSpPr txBox="1">
              <a:spLocks noChangeArrowheads="1"/>
            </p:cNvSpPr>
            <p:nvPr/>
          </p:nvSpPr>
          <p:spPr bwMode="auto">
            <a:xfrm>
              <a:off x="1811" y="1400"/>
              <a:ext cx="752" cy="349"/>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ar-JO" sz="1200" b="1" dirty="0">
                  <a:solidFill>
                    <a:srgbClr val="FAF200"/>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rPr>
                <a:t>الناصرة</a:t>
              </a:r>
            </a:p>
            <a:p>
              <a:pPr algn="ctr" defTabSz="914400" eaLnBrk="0" fontAlgn="base" hangingPunct="0">
                <a:spcBef>
                  <a:spcPct val="50000"/>
                </a:spcBef>
                <a:spcAft>
                  <a:spcPct val="0"/>
                </a:spcAft>
                <a:defRPr/>
              </a:pPr>
              <a:endParaRPr lang="en-US" sz="1200" b="1" dirty="0">
                <a:solidFill>
                  <a:srgbClr val="FAF200"/>
                </a:solidFill>
                <a:effectLst>
                  <a:outerShdw blurRad="38100" dist="38100" dir="2700000" algn="tl">
                    <a:srgbClr val="000000"/>
                  </a:outerShdw>
                </a:effectLst>
                <a:latin typeface="Helvetica" charset="0"/>
              </a:endParaRPr>
            </a:p>
          </p:txBody>
        </p:sp>
        <p:sp>
          <p:nvSpPr>
            <p:cNvPr id="752705" name="Text Box 65"/>
            <p:cNvSpPr txBox="1">
              <a:spLocks noChangeArrowheads="1"/>
            </p:cNvSpPr>
            <p:nvPr/>
          </p:nvSpPr>
          <p:spPr bwMode="auto">
            <a:xfrm>
              <a:off x="1400" y="1562"/>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rtl="1" eaLnBrk="0" fontAlgn="base" hangingPunct="0">
                <a:spcBef>
                  <a:spcPct val="50000"/>
                </a:spcBef>
                <a:spcAft>
                  <a:spcPct val="0"/>
                </a:spcAft>
                <a:defRPr/>
              </a:pPr>
              <a:r>
                <a:rPr lang="ar-JO" sz="1200" b="1" dirty="0">
                  <a:solidFill>
                    <a:srgbClr val="FAF200"/>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rPr>
                <a:t>نتانيا</a:t>
              </a:r>
              <a:endParaRPr lang="en-US" sz="1200" b="1" dirty="0">
                <a:solidFill>
                  <a:srgbClr val="FAF200"/>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endParaRPr>
            </a:p>
          </p:txBody>
        </p:sp>
        <p:sp>
          <p:nvSpPr>
            <p:cNvPr id="752706" name="Text Box 66"/>
            <p:cNvSpPr txBox="1">
              <a:spLocks noChangeArrowheads="1"/>
            </p:cNvSpPr>
            <p:nvPr/>
          </p:nvSpPr>
          <p:spPr bwMode="auto">
            <a:xfrm>
              <a:off x="1184" y="1754"/>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rtl="1" eaLnBrk="0" fontAlgn="base" hangingPunct="0">
                <a:spcBef>
                  <a:spcPct val="50000"/>
                </a:spcBef>
                <a:spcAft>
                  <a:spcPct val="0"/>
                </a:spcAft>
                <a:defRPr/>
              </a:pPr>
              <a:r>
                <a:rPr lang="ar-JO" sz="1200" b="1" dirty="0">
                  <a:solidFill>
                    <a:srgbClr val="FAF200"/>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rPr>
                <a:t>تل أبيب - يافا</a:t>
              </a:r>
              <a:endParaRPr lang="en-US" sz="1200" b="1" dirty="0">
                <a:solidFill>
                  <a:srgbClr val="FAF200"/>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endParaRPr>
            </a:p>
          </p:txBody>
        </p:sp>
        <p:sp>
          <p:nvSpPr>
            <p:cNvPr id="752707" name="Text Box 67"/>
            <p:cNvSpPr txBox="1">
              <a:spLocks noChangeArrowheads="1"/>
            </p:cNvSpPr>
            <p:nvPr/>
          </p:nvSpPr>
          <p:spPr bwMode="auto">
            <a:xfrm>
              <a:off x="1416" y="1906"/>
              <a:ext cx="832" cy="192"/>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ar-JO" sz="1400" b="1" dirty="0">
                  <a:solidFill>
                    <a:srgbClr val="FAF200"/>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rPr>
                <a:t>أورشليم</a:t>
              </a:r>
              <a:endParaRPr lang="en-US" sz="1400" b="1" dirty="0">
                <a:solidFill>
                  <a:srgbClr val="FAF200"/>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endParaRPr>
            </a:p>
          </p:txBody>
        </p:sp>
        <p:sp>
          <p:nvSpPr>
            <p:cNvPr id="752708" name="Text Box 68"/>
            <p:cNvSpPr txBox="1">
              <a:spLocks noChangeArrowheads="1"/>
            </p:cNvSpPr>
            <p:nvPr/>
          </p:nvSpPr>
          <p:spPr bwMode="auto">
            <a:xfrm>
              <a:off x="1272" y="2290"/>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rtl="1" eaLnBrk="0" fontAlgn="base" hangingPunct="0">
                <a:spcBef>
                  <a:spcPct val="50000"/>
                </a:spcBef>
                <a:spcAft>
                  <a:spcPct val="0"/>
                </a:spcAft>
                <a:defRPr/>
              </a:pPr>
              <a:r>
                <a:rPr lang="ar-JO" sz="1200" b="1" dirty="0">
                  <a:solidFill>
                    <a:srgbClr val="FAF200"/>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rPr>
                <a:t>بئرسبع</a:t>
              </a:r>
              <a:endParaRPr lang="en-US" sz="1200" b="1" dirty="0">
                <a:solidFill>
                  <a:srgbClr val="FAF200"/>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endParaRPr>
            </a:p>
          </p:txBody>
        </p:sp>
        <p:sp>
          <p:nvSpPr>
            <p:cNvPr id="752709" name="Text Box 69"/>
            <p:cNvSpPr txBox="1">
              <a:spLocks noChangeArrowheads="1"/>
            </p:cNvSpPr>
            <p:nvPr/>
          </p:nvSpPr>
          <p:spPr bwMode="auto">
            <a:xfrm>
              <a:off x="1208" y="2099"/>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ar-JO" sz="1200" b="1" dirty="0">
                  <a:solidFill>
                    <a:srgbClr val="FAF200"/>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rPr>
                <a:t>غزّة</a:t>
              </a:r>
              <a:endParaRPr lang="en-US" sz="1200" b="1" dirty="0">
                <a:solidFill>
                  <a:srgbClr val="FAF200"/>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endParaRPr>
            </a:p>
          </p:txBody>
        </p:sp>
        <p:sp>
          <p:nvSpPr>
            <p:cNvPr id="752710" name="Text Box 70"/>
            <p:cNvSpPr txBox="1">
              <a:spLocks noChangeArrowheads="1"/>
            </p:cNvSpPr>
            <p:nvPr/>
          </p:nvSpPr>
          <p:spPr bwMode="auto">
            <a:xfrm>
              <a:off x="1672" y="2442"/>
              <a:ext cx="920" cy="212"/>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ar-JO" sz="1600" b="1" dirty="0">
                  <a:solidFill>
                    <a:srgbClr val="FF0000"/>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إسرائيل</a:t>
              </a:r>
              <a:endParaRPr lang="en-US" sz="1600" b="1" dirty="0">
                <a:solidFill>
                  <a:srgbClr val="FF0000"/>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p:txBody>
        </p:sp>
        <p:sp>
          <p:nvSpPr>
            <p:cNvPr id="752711" name="Oval 71"/>
            <p:cNvSpPr>
              <a:spLocks noChangeArrowheads="1"/>
            </p:cNvSpPr>
            <p:nvPr/>
          </p:nvSpPr>
          <p:spPr bwMode="auto">
            <a:xfrm>
              <a:off x="2196" y="1878"/>
              <a:ext cx="188" cy="172"/>
            </a:xfrm>
            <a:prstGeom prst="ellipse">
              <a:avLst/>
            </a:prstGeom>
            <a:solidFill>
              <a:srgbClr val="FAF200"/>
            </a:solidFill>
            <a:ln w="38100">
              <a:solidFill>
                <a:srgbClr val="FF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52712" name="Text Box 72"/>
          <p:cNvSpPr txBox="1">
            <a:spLocks noChangeArrowheads="1"/>
          </p:cNvSpPr>
          <p:nvPr/>
        </p:nvSpPr>
        <p:spPr bwMode="auto">
          <a:xfrm>
            <a:off x="5786438" y="2413000"/>
            <a:ext cx="1460500" cy="33655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rtl="1" eaLnBrk="0" fontAlgn="base" hangingPunct="0">
              <a:spcBef>
                <a:spcPct val="50000"/>
              </a:spcBef>
              <a:spcAft>
                <a:spcPct val="0"/>
              </a:spcAft>
              <a:defRPr/>
            </a:pPr>
            <a:r>
              <a:rPr lang="ar-JO" sz="1600" b="1" dirty="0">
                <a:solidFill>
                  <a:srgbClr val="FF0000"/>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rPr>
              <a:t>الأردن</a:t>
            </a:r>
            <a:endParaRPr lang="en-US" sz="1600" b="1" dirty="0">
              <a:solidFill>
                <a:srgbClr val="FF0000"/>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endParaRPr>
          </a:p>
        </p:txBody>
      </p:sp>
      <p:sp>
        <p:nvSpPr>
          <p:cNvPr id="752713" name="Freeform 7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714" name="AutoShape 7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715" name="Rectangle 7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716" name="AutoShape 7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717" name="Line 7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718" name="Line 7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719" name="Rectangle 7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9133" name="Rectangle 80"/>
          <p:cNvSpPr>
            <a:spLocks noChangeArrowheads="1"/>
          </p:cNvSpPr>
          <p:nvPr/>
        </p:nvSpPr>
        <p:spPr bwMode="auto">
          <a:xfrm>
            <a:off x="8004176" y="3832225"/>
            <a:ext cx="1315886"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defTabSz="914400" eaLnBrk="0" fontAlgn="base" hangingPunct="0">
              <a:spcBef>
                <a:spcPct val="0"/>
              </a:spcBef>
              <a:spcAft>
                <a:spcPct val="0"/>
              </a:spcAft>
            </a:pPr>
            <a:r>
              <a:rPr lang="ar-JO" sz="10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الأرض. النسل. البركة</a:t>
            </a:r>
            <a:endParaRPr lang="en-US" sz="10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89134" name="Rectangle 81"/>
          <p:cNvSpPr>
            <a:spLocks noChangeArrowheads="1"/>
          </p:cNvSpPr>
          <p:nvPr/>
        </p:nvSpPr>
        <p:spPr bwMode="auto">
          <a:xfrm>
            <a:off x="8175625" y="3654425"/>
            <a:ext cx="447237"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الدعوة</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89135" name="Rectangle 82"/>
          <p:cNvSpPr>
            <a:spLocks noChangeArrowheads="1"/>
          </p:cNvSpPr>
          <p:nvPr/>
        </p:nvSpPr>
        <p:spPr bwMode="auto">
          <a:xfrm>
            <a:off x="8004175" y="3432175"/>
            <a:ext cx="46166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إبراهيم</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89136" name="Rectangle 83"/>
          <p:cNvSpPr>
            <a:spLocks noChangeArrowheads="1"/>
          </p:cNvSpPr>
          <p:nvPr/>
        </p:nvSpPr>
        <p:spPr bwMode="auto">
          <a:xfrm>
            <a:off x="8051800" y="4033837"/>
            <a:ext cx="1258927"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defTabSz="914400" eaLnBrk="0" fontAlgn="base" hangingPunct="0">
              <a:spcBef>
                <a:spcPct val="0"/>
              </a:spcBef>
              <a:spcAft>
                <a:spcPct val="0"/>
              </a:spcAft>
            </a:pPr>
            <a:r>
              <a:rPr lang="ar-JO" sz="10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إسماعيل- إسحاق</a:t>
            </a:r>
            <a:endParaRPr lang="en-US" sz="10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752724" name="Line 8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725" name="Line 8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726" name="Line 8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3" name="Group 87"/>
          <p:cNvGrpSpPr>
            <a:grpSpLocks/>
          </p:cNvGrpSpPr>
          <p:nvPr/>
        </p:nvGrpSpPr>
        <p:grpSpPr bwMode="auto">
          <a:xfrm>
            <a:off x="2592578" y="845343"/>
            <a:ext cx="4132263" cy="4729163"/>
            <a:chOff x="1688" y="560"/>
            <a:chExt cx="2603" cy="2979"/>
          </a:xfrm>
          <a:solidFill>
            <a:srgbClr val="FFFF00"/>
          </a:solidFill>
        </p:grpSpPr>
        <p:sp>
          <p:nvSpPr>
            <p:cNvPr id="752728" name="AutoShape 88"/>
            <p:cNvSpPr>
              <a:spLocks noChangeArrowheads="1"/>
            </p:cNvSpPr>
            <p:nvPr/>
          </p:nvSpPr>
          <p:spPr bwMode="auto">
            <a:xfrm rot="2155213">
              <a:off x="1864" y="560"/>
              <a:ext cx="488" cy="776"/>
            </a:xfrm>
            <a:prstGeom prst="curvedRightArrow">
              <a:avLst>
                <a:gd name="adj1" fmla="val 31803"/>
                <a:gd name="adj2" fmla="val 63607"/>
                <a:gd name="adj3" fmla="val 33333"/>
              </a:avLst>
            </a:prstGeom>
            <a:grpFill/>
            <a:ln w="57150">
              <a:solidFill>
                <a:schemeClr val="accent1"/>
              </a:solidFill>
              <a:miter lim="800000"/>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729" name="Text Box 89"/>
            <p:cNvSpPr txBox="1">
              <a:spLocks noChangeArrowheads="1"/>
            </p:cNvSpPr>
            <p:nvPr/>
          </p:nvSpPr>
          <p:spPr bwMode="auto">
            <a:xfrm>
              <a:off x="2355" y="827"/>
              <a:ext cx="1936" cy="297"/>
            </a:xfrm>
            <a:prstGeom prst="rect">
              <a:avLst/>
            </a:prstGeom>
            <a:grpFill/>
            <a:ln w="76200" cap="flat" cmpd="sng">
              <a:solidFill>
                <a:srgbClr val="032CA1"/>
              </a:solidFill>
              <a:prstDash val="solid"/>
              <a:round/>
              <a:headEnd/>
              <a:tailEnd/>
            </a:ln>
            <a:effectLst>
              <a:outerShdw blurRad="63500" dist="89803" dir="2700000" algn="ctr" rotWithShape="0">
                <a:schemeClr val="bg2">
                  <a:alpha val="74998"/>
                </a:schemeClr>
              </a:outerShdw>
            </a:effectLst>
          </p:spPr>
          <p:txBody>
            <a:bodyPr wrap="none" anchor="ctr"/>
            <a:lstStyle>
              <a:defPPr>
                <a:defRPr lang="en-US"/>
              </a:defPPr>
              <a:lvl1pPr algn="ctr" defTabSz="914400" eaLnBrk="0" fontAlgn="base" hangingPunct="0">
                <a:spcBef>
                  <a:spcPct val="0"/>
                </a:spcBef>
                <a:spcAft>
                  <a:spcPct val="0"/>
                </a:spcAft>
                <a:defRPr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defRPr>
              </a:lvl1pPr>
            </a:lstStyle>
            <a:p>
              <a:pPr rtl="1"/>
              <a:r>
                <a:rPr lang="ar-JO" sz="1600" b="1" dirty="0">
                  <a:solidFill>
                    <a:schemeClr val="bg2"/>
                  </a:solidFill>
                  <a:latin typeface="Accordance" panose="00000400000000000000" pitchFamily="2" charset="-79"/>
                  <a:ea typeface="Accordance" panose="00000400000000000000" pitchFamily="2" charset="-79"/>
                  <a:cs typeface="Accordance" panose="00000400000000000000" pitchFamily="2" charset="-79"/>
                </a:rPr>
                <a:t>سلالات إسحاق</a:t>
              </a:r>
              <a:endParaRPr lang="en-US" sz="1600" b="1" dirty="0">
                <a:solidFill>
                  <a:schemeClr val="bg2"/>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752730" name="Freeform 90"/>
            <p:cNvSpPr>
              <a:spLocks/>
            </p:cNvSpPr>
            <p:nvPr/>
          </p:nvSpPr>
          <p:spPr bwMode="auto">
            <a:xfrm>
              <a:off x="1688" y="1076"/>
              <a:ext cx="949" cy="2463"/>
            </a:xfrm>
            <a:custGeom>
              <a:avLst/>
              <a:gdLst/>
              <a:ahLst/>
              <a:cxnLst>
                <a:cxn ang="0">
                  <a:pos x="48" y="1498"/>
                </a:cxn>
                <a:cxn ang="0">
                  <a:pos x="112" y="1664"/>
                </a:cxn>
                <a:cxn ang="0">
                  <a:pos x="203" y="1914"/>
                </a:cxn>
                <a:cxn ang="0">
                  <a:pos x="299" y="2197"/>
                </a:cxn>
                <a:cxn ang="0">
                  <a:pos x="368" y="2384"/>
                </a:cxn>
                <a:cxn ang="0">
                  <a:pos x="475" y="2448"/>
                </a:cxn>
                <a:cxn ang="0">
                  <a:pos x="501" y="2357"/>
                </a:cxn>
                <a:cxn ang="0">
                  <a:pos x="512" y="2240"/>
                </a:cxn>
                <a:cxn ang="0">
                  <a:pos x="549" y="2106"/>
                </a:cxn>
                <a:cxn ang="0">
                  <a:pos x="565" y="1994"/>
                </a:cxn>
                <a:cxn ang="0">
                  <a:pos x="592" y="1877"/>
                </a:cxn>
                <a:cxn ang="0">
                  <a:pos x="661" y="1680"/>
                </a:cxn>
                <a:cxn ang="0">
                  <a:pos x="768" y="1477"/>
                </a:cxn>
                <a:cxn ang="0">
                  <a:pos x="757" y="1445"/>
                </a:cxn>
                <a:cxn ang="0">
                  <a:pos x="752" y="1360"/>
                </a:cxn>
                <a:cxn ang="0">
                  <a:pos x="805" y="1168"/>
                </a:cxn>
                <a:cxn ang="0">
                  <a:pos x="800" y="1157"/>
                </a:cxn>
                <a:cxn ang="0">
                  <a:pos x="747" y="1205"/>
                </a:cxn>
                <a:cxn ang="0">
                  <a:pos x="683" y="1237"/>
                </a:cxn>
                <a:cxn ang="0">
                  <a:pos x="437" y="1296"/>
                </a:cxn>
                <a:cxn ang="0">
                  <a:pos x="416" y="1141"/>
                </a:cxn>
                <a:cxn ang="0">
                  <a:pos x="469" y="1093"/>
                </a:cxn>
                <a:cxn ang="0">
                  <a:pos x="533" y="997"/>
                </a:cxn>
                <a:cxn ang="0">
                  <a:pos x="480" y="837"/>
                </a:cxn>
                <a:cxn ang="0">
                  <a:pos x="485" y="666"/>
                </a:cxn>
                <a:cxn ang="0">
                  <a:pos x="560" y="517"/>
                </a:cxn>
                <a:cxn ang="0">
                  <a:pos x="715" y="501"/>
                </a:cxn>
                <a:cxn ang="0">
                  <a:pos x="795" y="554"/>
                </a:cxn>
                <a:cxn ang="0">
                  <a:pos x="869" y="565"/>
                </a:cxn>
                <a:cxn ang="0">
                  <a:pos x="912" y="352"/>
                </a:cxn>
                <a:cxn ang="0">
                  <a:pos x="917" y="208"/>
                </a:cxn>
                <a:cxn ang="0">
                  <a:pos x="901" y="0"/>
                </a:cxn>
                <a:cxn ang="0">
                  <a:pos x="864" y="37"/>
                </a:cxn>
                <a:cxn ang="0">
                  <a:pos x="789" y="138"/>
                </a:cxn>
                <a:cxn ang="0">
                  <a:pos x="608" y="122"/>
                </a:cxn>
                <a:cxn ang="0">
                  <a:pos x="544" y="277"/>
                </a:cxn>
                <a:cxn ang="0">
                  <a:pos x="464" y="314"/>
                </a:cxn>
                <a:cxn ang="0">
                  <a:pos x="379" y="586"/>
                </a:cxn>
                <a:cxn ang="0">
                  <a:pos x="304" y="848"/>
                </a:cxn>
                <a:cxn ang="0">
                  <a:pos x="229" y="976"/>
                </a:cxn>
                <a:cxn ang="0">
                  <a:pos x="197" y="1024"/>
                </a:cxn>
                <a:cxn ang="0">
                  <a:pos x="133" y="1109"/>
                </a:cxn>
                <a:cxn ang="0">
                  <a:pos x="91" y="1173"/>
                </a:cxn>
                <a:cxn ang="0">
                  <a:pos x="139" y="1173"/>
                </a:cxn>
                <a:cxn ang="0">
                  <a:pos x="107" y="1242"/>
                </a:cxn>
                <a:cxn ang="0">
                  <a:pos x="32" y="1349"/>
                </a:cxn>
                <a:cxn ang="0">
                  <a:pos x="0" y="1376"/>
                </a:cxn>
              </a:cxnLst>
              <a:rect l="0" t="0" r="r" b="b"/>
              <a:pathLst>
                <a:path w="949" h="2463">
                  <a:moveTo>
                    <a:pt x="0" y="1376"/>
                  </a:moveTo>
                  <a:cubicBezTo>
                    <a:pt x="24" y="1411"/>
                    <a:pt x="22" y="1460"/>
                    <a:pt x="48" y="1498"/>
                  </a:cubicBezTo>
                  <a:cubicBezTo>
                    <a:pt x="60" y="1537"/>
                    <a:pt x="43" y="1488"/>
                    <a:pt x="64" y="1530"/>
                  </a:cubicBezTo>
                  <a:cubicBezTo>
                    <a:pt x="84" y="1570"/>
                    <a:pt x="100" y="1619"/>
                    <a:pt x="112" y="1664"/>
                  </a:cubicBezTo>
                  <a:cubicBezTo>
                    <a:pt x="127" y="1722"/>
                    <a:pt x="136" y="1794"/>
                    <a:pt x="171" y="1845"/>
                  </a:cubicBezTo>
                  <a:cubicBezTo>
                    <a:pt x="178" y="1867"/>
                    <a:pt x="191" y="1893"/>
                    <a:pt x="203" y="1914"/>
                  </a:cubicBezTo>
                  <a:cubicBezTo>
                    <a:pt x="209" y="1925"/>
                    <a:pt x="224" y="1946"/>
                    <a:pt x="224" y="1946"/>
                  </a:cubicBezTo>
                  <a:cubicBezTo>
                    <a:pt x="246" y="2018"/>
                    <a:pt x="255" y="2133"/>
                    <a:pt x="299" y="2197"/>
                  </a:cubicBezTo>
                  <a:cubicBezTo>
                    <a:pt x="309" y="2229"/>
                    <a:pt x="316" y="2264"/>
                    <a:pt x="336" y="2293"/>
                  </a:cubicBezTo>
                  <a:cubicBezTo>
                    <a:pt x="345" y="2323"/>
                    <a:pt x="355" y="2354"/>
                    <a:pt x="368" y="2384"/>
                  </a:cubicBezTo>
                  <a:cubicBezTo>
                    <a:pt x="379" y="2411"/>
                    <a:pt x="378" y="2442"/>
                    <a:pt x="411" y="2453"/>
                  </a:cubicBezTo>
                  <a:cubicBezTo>
                    <a:pt x="432" y="2451"/>
                    <a:pt x="459" y="2463"/>
                    <a:pt x="475" y="2448"/>
                  </a:cubicBezTo>
                  <a:cubicBezTo>
                    <a:pt x="486" y="2436"/>
                    <a:pt x="464" y="2400"/>
                    <a:pt x="464" y="2400"/>
                  </a:cubicBezTo>
                  <a:cubicBezTo>
                    <a:pt x="469" y="2369"/>
                    <a:pt x="472" y="2365"/>
                    <a:pt x="501" y="2357"/>
                  </a:cubicBezTo>
                  <a:cubicBezTo>
                    <a:pt x="516" y="2334"/>
                    <a:pt x="507" y="2323"/>
                    <a:pt x="501" y="2298"/>
                  </a:cubicBezTo>
                  <a:cubicBezTo>
                    <a:pt x="503" y="2278"/>
                    <a:pt x="509" y="2259"/>
                    <a:pt x="512" y="2240"/>
                  </a:cubicBezTo>
                  <a:cubicBezTo>
                    <a:pt x="516" y="2204"/>
                    <a:pt x="503" y="2171"/>
                    <a:pt x="539" y="2160"/>
                  </a:cubicBezTo>
                  <a:cubicBezTo>
                    <a:pt x="551" y="2119"/>
                    <a:pt x="534" y="2178"/>
                    <a:pt x="549" y="2106"/>
                  </a:cubicBezTo>
                  <a:cubicBezTo>
                    <a:pt x="553" y="2084"/>
                    <a:pt x="569" y="2063"/>
                    <a:pt x="576" y="2042"/>
                  </a:cubicBezTo>
                  <a:cubicBezTo>
                    <a:pt x="573" y="2025"/>
                    <a:pt x="565" y="2010"/>
                    <a:pt x="565" y="1994"/>
                  </a:cubicBezTo>
                  <a:cubicBezTo>
                    <a:pt x="565" y="1977"/>
                    <a:pt x="581" y="1946"/>
                    <a:pt x="581" y="1946"/>
                  </a:cubicBezTo>
                  <a:cubicBezTo>
                    <a:pt x="583" y="1922"/>
                    <a:pt x="589" y="1900"/>
                    <a:pt x="592" y="1877"/>
                  </a:cubicBezTo>
                  <a:cubicBezTo>
                    <a:pt x="596" y="1840"/>
                    <a:pt x="579" y="1793"/>
                    <a:pt x="619" y="1781"/>
                  </a:cubicBezTo>
                  <a:cubicBezTo>
                    <a:pt x="639" y="1747"/>
                    <a:pt x="626" y="1701"/>
                    <a:pt x="661" y="1680"/>
                  </a:cubicBezTo>
                  <a:cubicBezTo>
                    <a:pt x="674" y="1642"/>
                    <a:pt x="673" y="1613"/>
                    <a:pt x="709" y="1589"/>
                  </a:cubicBezTo>
                  <a:cubicBezTo>
                    <a:pt x="733" y="1553"/>
                    <a:pt x="755" y="1518"/>
                    <a:pt x="768" y="1477"/>
                  </a:cubicBezTo>
                  <a:cubicBezTo>
                    <a:pt x="766" y="1471"/>
                    <a:pt x="764" y="1466"/>
                    <a:pt x="763" y="1461"/>
                  </a:cubicBezTo>
                  <a:cubicBezTo>
                    <a:pt x="761" y="1455"/>
                    <a:pt x="758" y="1450"/>
                    <a:pt x="757" y="1445"/>
                  </a:cubicBezTo>
                  <a:cubicBezTo>
                    <a:pt x="753" y="1434"/>
                    <a:pt x="747" y="1413"/>
                    <a:pt x="747" y="1413"/>
                  </a:cubicBezTo>
                  <a:cubicBezTo>
                    <a:pt x="748" y="1395"/>
                    <a:pt x="752" y="1360"/>
                    <a:pt x="752" y="1360"/>
                  </a:cubicBezTo>
                  <a:cubicBezTo>
                    <a:pt x="759" y="1329"/>
                    <a:pt x="767" y="1298"/>
                    <a:pt x="779" y="1269"/>
                  </a:cubicBezTo>
                  <a:cubicBezTo>
                    <a:pt x="782" y="1242"/>
                    <a:pt x="788" y="1191"/>
                    <a:pt x="805" y="1168"/>
                  </a:cubicBezTo>
                  <a:cubicBezTo>
                    <a:pt x="808" y="1162"/>
                    <a:pt x="818" y="1157"/>
                    <a:pt x="816" y="1152"/>
                  </a:cubicBezTo>
                  <a:cubicBezTo>
                    <a:pt x="813" y="1146"/>
                    <a:pt x="805" y="1155"/>
                    <a:pt x="800" y="1157"/>
                  </a:cubicBezTo>
                  <a:cubicBezTo>
                    <a:pt x="791" y="1185"/>
                    <a:pt x="799" y="1169"/>
                    <a:pt x="763" y="1194"/>
                  </a:cubicBezTo>
                  <a:cubicBezTo>
                    <a:pt x="757" y="1197"/>
                    <a:pt x="747" y="1205"/>
                    <a:pt x="747" y="1205"/>
                  </a:cubicBezTo>
                  <a:cubicBezTo>
                    <a:pt x="728" y="1231"/>
                    <a:pt x="742" y="1218"/>
                    <a:pt x="699" y="1232"/>
                  </a:cubicBezTo>
                  <a:cubicBezTo>
                    <a:pt x="693" y="1233"/>
                    <a:pt x="683" y="1237"/>
                    <a:pt x="683" y="1237"/>
                  </a:cubicBezTo>
                  <a:cubicBezTo>
                    <a:pt x="671" y="1259"/>
                    <a:pt x="657" y="1267"/>
                    <a:pt x="640" y="1285"/>
                  </a:cubicBezTo>
                  <a:cubicBezTo>
                    <a:pt x="572" y="1274"/>
                    <a:pt x="501" y="1271"/>
                    <a:pt x="437" y="1296"/>
                  </a:cubicBezTo>
                  <a:cubicBezTo>
                    <a:pt x="378" y="1286"/>
                    <a:pt x="383" y="1280"/>
                    <a:pt x="400" y="1226"/>
                  </a:cubicBezTo>
                  <a:cubicBezTo>
                    <a:pt x="400" y="1219"/>
                    <a:pt x="402" y="1154"/>
                    <a:pt x="416" y="1141"/>
                  </a:cubicBezTo>
                  <a:cubicBezTo>
                    <a:pt x="425" y="1131"/>
                    <a:pt x="448" y="1120"/>
                    <a:pt x="448" y="1120"/>
                  </a:cubicBezTo>
                  <a:cubicBezTo>
                    <a:pt x="459" y="1082"/>
                    <a:pt x="442" y="1125"/>
                    <a:pt x="469" y="1093"/>
                  </a:cubicBezTo>
                  <a:cubicBezTo>
                    <a:pt x="472" y="1088"/>
                    <a:pt x="471" y="1081"/>
                    <a:pt x="475" y="1077"/>
                  </a:cubicBezTo>
                  <a:cubicBezTo>
                    <a:pt x="493" y="1050"/>
                    <a:pt x="515" y="1025"/>
                    <a:pt x="533" y="997"/>
                  </a:cubicBezTo>
                  <a:cubicBezTo>
                    <a:pt x="506" y="978"/>
                    <a:pt x="505" y="942"/>
                    <a:pt x="496" y="912"/>
                  </a:cubicBezTo>
                  <a:cubicBezTo>
                    <a:pt x="492" y="880"/>
                    <a:pt x="488" y="864"/>
                    <a:pt x="480" y="837"/>
                  </a:cubicBezTo>
                  <a:cubicBezTo>
                    <a:pt x="486" y="808"/>
                    <a:pt x="478" y="788"/>
                    <a:pt x="469" y="762"/>
                  </a:cubicBezTo>
                  <a:cubicBezTo>
                    <a:pt x="465" y="719"/>
                    <a:pt x="455" y="695"/>
                    <a:pt x="485" y="666"/>
                  </a:cubicBezTo>
                  <a:cubicBezTo>
                    <a:pt x="494" y="641"/>
                    <a:pt x="497" y="618"/>
                    <a:pt x="512" y="597"/>
                  </a:cubicBezTo>
                  <a:cubicBezTo>
                    <a:pt x="493" y="537"/>
                    <a:pt x="514" y="531"/>
                    <a:pt x="560" y="517"/>
                  </a:cubicBezTo>
                  <a:cubicBezTo>
                    <a:pt x="575" y="487"/>
                    <a:pt x="589" y="484"/>
                    <a:pt x="619" y="474"/>
                  </a:cubicBezTo>
                  <a:cubicBezTo>
                    <a:pt x="663" y="477"/>
                    <a:pt x="691" y="467"/>
                    <a:pt x="715" y="501"/>
                  </a:cubicBezTo>
                  <a:cubicBezTo>
                    <a:pt x="721" y="522"/>
                    <a:pt x="725" y="531"/>
                    <a:pt x="747" y="538"/>
                  </a:cubicBezTo>
                  <a:cubicBezTo>
                    <a:pt x="775" y="557"/>
                    <a:pt x="750" y="543"/>
                    <a:pt x="795" y="554"/>
                  </a:cubicBezTo>
                  <a:cubicBezTo>
                    <a:pt x="807" y="556"/>
                    <a:pt x="832" y="565"/>
                    <a:pt x="832" y="565"/>
                  </a:cubicBezTo>
                  <a:cubicBezTo>
                    <a:pt x="852" y="578"/>
                    <a:pt x="859" y="594"/>
                    <a:pt x="869" y="565"/>
                  </a:cubicBezTo>
                  <a:cubicBezTo>
                    <a:pt x="872" y="506"/>
                    <a:pt x="863" y="456"/>
                    <a:pt x="896" y="410"/>
                  </a:cubicBezTo>
                  <a:cubicBezTo>
                    <a:pt x="900" y="390"/>
                    <a:pt x="907" y="371"/>
                    <a:pt x="912" y="352"/>
                  </a:cubicBezTo>
                  <a:cubicBezTo>
                    <a:pt x="906" y="309"/>
                    <a:pt x="898" y="283"/>
                    <a:pt x="907" y="240"/>
                  </a:cubicBezTo>
                  <a:cubicBezTo>
                    <a:pt x="909" y="229"/>
                    <a:pt x="917" y="208"/>
                    <a:pt x="917" y="208"/>
                  </a:cubicBezTo>
                  <a:cubicBezTo>
                    <a:pt x="924" y="150"/>
                    <a:pt x="938" y="93"/>
                    <a:pt x="949" y="37"/>
                  </a:cubicBezTo>
                  <a:cubicBezTo>
                    <a:pt x="941" y="12"/>
                    <a:pt x="924" y="7"/>
                    <a:pt x="901" y="0"/>
                  </a:cubicBezTo>
                  <a:cubicBezTo>
                    <a:pt x="892" y="1"/>
                    <a:pt x="882" y="0"/>
                    <a:pt x="875" y="5"/>
                  </a:cubicBezTo>
                  <a:cubicBezTo>
                    <a:pt x="873" y="6"/>
                    <a:pt x="864" y="35"/>
                    <a:pt x="864" y="37"/>
                  </a:cubicBezTo>
                  <a:cubicBezTo>
                    <a:pt x="857" y="61"/>
                    <a:pt x="853" y="101"/>
                    <a:pt x="837" y="122"/>
                  </a:cubicBezTo>
                  <a:cubicBezTo>
                    <a:pt x="824" y="137"/>
                    <a:pt x="806" y="135"/>
                    <a:pt x="789" y="138"/>
                  </a:cubicBezTo>
                  <a:cubicBezTo>
                    <a:pt x="766" y="146"/>
                    <a:pt x="742" y="151"/>
                    <a:pt x="720" y="160"/>
                  </a:cubicBezTo>
                  <a:cubicBezTo>
                    <a:pt x="682" y="145"/>
                    <a:pt x="647" y="130"/>
                    <a:pt x="608" y="122"/>
                  </a:cubicBezTo>
                  <a:cubicBezTo>
                    <a:pt x="586" y="130"/>
                    <a:pt x="588" y="141"/>
                    <a:pt x="576" y="160"/>
                  </a:cubicBezTo>
                  <a:cubicBezTo>
                    <a:pt x="563" y="198"/>
                    <a:pt x="554" y="237"/>
                    <a:pt x="544" y="277"/>
                  </a:cubicBezTo>
                  <a:cubicBezTo>
                    <a:pt x="535" y="307"/>
                    <a:pt x="539" y="325"/>
                    <a:pt x="512" y="336"/>
                  </a:cubicBezTo>
                  <a:cubicBezTo>
                    <a:pt x="484" y="317"/>
                    <a:pt x="498" y="305"/>
                    <a:pt x="464" y="314"/>
                  </a:cubicBezTo>
                  <a:cubicBezTo>
                    <a:pt x="444" y="342"/>
                    <a:pt x="439" y="377"/>
                    <a:pt x="427" y="410"/>
                  </a:cubicBezTo>
                  <a:cubicBezTo>
                    <a:pt x="405" y="467"/>
                    <a:pt x="390" y="526"/>
                    <a:pt x="379" y="586"/>
                  </a:cubicBezTo>
                  <a:cubicBezTo>
                    <a:pt x="374" y="644"/>
                    <a:pt x="376" y="716"/>
                    <a:pt x="341" y="768"/>
                  </a:cubicBezTo>
                  <a:cubicBezTo>
                    <a:pt x="330" y="801"/>
                    <a:pt x="324" y="817"/>
                    <a:pt x="304" y="848"/>
                  </a:cubicBezTo>
                  <a:cubicBezTo>
                    <a:pt x="293" y="864"/>
                    <a:pt x="272" y="896"/>
                    <a:pt x="272" y="896"/>
                  </a:cubicBezTo>
                  <a:cubicBezTo>
                    <a:pt x="262" y="926"/>
                    <a:pt x="246" y="949"/>
                    <a:pt x="229" y="976"/>
                  </a:cubicBezTo>
                  <a:cubicBezTo>
                    <a:pt x="222" y="986"/>
                    <a:pt x="215" y="997"/>
                    <a:pt x="208" y="1008"/>
                  </a:cubicBezTo>
                  <a:cubicBezTo>
                    <a:pt x="204" y="1013"/>
                    <a:pt x="197" y="1024"/>
                    <a:pt x="197" y="1024"/>
                  </a:cubicBezTo>
                  <a:cubicBezTo>
                    <a:pt x="190" y="1043"/>
                    <a:pt x="184" y="1075"/>
                    <a:pt x="165" y="1088"/>
                  </a:cubicBezTo>
                  <a:cubicBezTo>
                    <a:pt x="154" y="1095"/>
                    <a:pt x="133" y="1109"/>
                    <a:pt x="133" y="1109"/>
                  </a:cubicBezTo>
                  <a:cubicBezTo>
                    <a:pt x="126" y="1131"/>
                    <a:pt x="115" y="1139"/>
                    <a:pt x="101" y="1157"/>
                  </a:cubicBezTo>
                  <a:cubicBezTo>
                    <a:pt x="97" y="1161"/>
                    <a:pt x="87" y="1167"/>
                    <a:pt x="91" y="1173"/>
                  </a:cubicBezTo>
                  <a:cubicBezTo>
                    <a:pt x="93" y="1177"/>
                    <a:pt x="101" y="1169"/>
                    <a:pt x="107" y="1168"/>
                  </a:cubicBezTo>
                  <a:cubicBezTo>
                    <a:pt x="117" y="1169"/>
                    <a:pt x="129" y="1168"/>
                    <a:pt x="139" y="1173"/>
                  </a:cubicBezTo>
                  <a:cubicBezTo>
                    <a:pt x="156" y="1181"/>
                    <a:pt x="147" y="1215"/>
                    <a:pt x="139" y="1226"/>
                  </a:cubicBezTo>
                  <a:cubicBezTo>
                    <a:pt x="131" y="1236"/>
                    <a:pt x="118" y="1238"/>
                    <a:pt x="107" y="1242"/>
                  </a:cubicBezTo>
                  <a:cubicBezTo>
                    <a:pt x="78" y="1261"/>
                    <a:pt x="69" y="1288"/>
                    <a:pt x="53" y="1317"/>
                  </a:cubicBezTo>
                  <a:cubicBezTo>
                    <a:pt x="46" y="1328"/>
                    <a:pt x="32" y="1349"/>
                    <a:pt x="32" y="1349"/>
                  </a:cubicBezTo>
                  <a:cubicBezTo>
                    <a:pt x="31" y="1350"/>
                    <a:pt x="10" y="1421"/>
                    <a:pt x="5" y="1397"/>
                  </a:cubicBezTo>
                  <a:cubicBezTo>
                    <a:pt x="3" y="1390"/>
                    <a:pt x="1" y="1383"/>
                    <a:pt x="0" y="1376"/>
                  </a:cubicBezTo>
                  <a:close/>
                </a:path>
              </a:pathLst>
            </a:custGeom>
            <a:grpFill/>
            <a:ln w="76200" cap="flat" cmpd="sng">
              <a:solidFill>
                <a:srgbClr val="032CA1"/>
              </a:solidFill>
              <a:prstDash val="solid"/>
              <a:round/>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4" name="Group 91"/>
          <p:cNvGrpSpPr>
            <a:grpSpLocks/>
          </p:cNvGrpSpPr>
          <p:nvPr/>
        </p:nvGrpSpPr>
        <p:grpSpPr bwMode="auto">
          <a:xfrm>
            <a:off x="349250" y="2348706"/>
            <a:ext cx="6997700" cy="2582863"/>
            <a:chOff x="1352" y="-3515"/>
            <a:chExt cx="4408" cy="1627"/>
          </a:xfrm>
        </p:grpSpPr>
        <p:sp>
          <p:nvSpPr>
            <p:cNvPr id="752732" name="Text Box 92"/>
            <p:cNvSpPr txBox="1">
              <a:spLocks noChangeArrowheads="1"/>
            </p:cNvSpPr>
            <p:nvPr/>
          </p:nvSpPr>
          <p:spPr bwMode="auto">
            <a:xfrm>
              <a:off x="3648" y="-2184"/>
              <a:ext cx="2112" cy="296"/>
            </a:xfrm>
            <a:prstGeom prst="rect">
              <a:avLst/>
            </a:pr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a:outerShdw blurRad="63500" dist="89803" dir="2700000" algn="ctr" rotWithShape="0">
                <a:schemeClr val="bg2">
                  <a:alpha val="74998"/>
                </a:schemeClr>
              </a:outerShdw>
            </a:effectLst>
          </p:spPr>
          <p:txBody>
            <a:bodyPr wrap="none" anchor="ctr"/>
            <a:lstStyle>
              <a:defPPr>
                <a:defRPr lang="en-US"/>
              </a:defPPr>
              <a:lvl1pPr algn="ctr" defTabSz="914400" eaLnBrk="0" fontAlgn="base" hangingPunct="0">
                <a:spcBef>
                  <a:spcPct val="0"/>
                </a:spcBef>
                <a:spcAft>
                  <a:spcPct val="0"/>
                </a:spcAft>
                <a:defRPr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defRPr>
              </a:lvl1pPr>
            </a:lstStyle>
            <a:p>
              <a:pPr rtl="1"/>
              <a:r>
                <a:rPr lang="ar-JO" sz="1600" b="1" dirty="0">
                  <a:solidFill>
                    <a:srgbClr val="FFFF00"/>
                  </a:solidFill>
                  <a:latin typeface="Accordance" panose="00000400000000000000" pitchFamily="2" charset="-79"/>
                  <a:ea typeface="Accordance" panose="00000400000000000000" pitchFamily="2" charset="-79"/>
                  <a:cs typeface="Accordance" panose="00000400000000000000" pitchFamily="2" charset="-79"/>
                </a:rPr>
                <a:t>سلالات إسماعيل</a:t>
              </a:r>
              <a:endParaRPr lang="en-US" sz="1600" b="1" dirty="0">
                <a:solidFill>
                  <a:srgbClr val="FFFF00"/>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752733" name="AutoShape 93"/>
            <p:cNvSpPr>
              <a:spLocks noChangeArrowheads="1"/>
            </p:cNvSpPr>
            <p:nvPr/>
          </p:nvSpPr>
          <p:spPr bwMode="auto">
            <a:xfrm rot="-10751860">
              <a:off x="1352" y="-3025"/>
              <a:ext cx="1551" cy="1126"/>
            </a:xfrm>
            <a:prstGeom prst="curvedLeftArrow">
              <a:avLst>
                <a:gd name="adj1" fmla="val 20000"/>
                <a:gd name="adj2" fmla="val 40000"/>
                <a:gd name="adj3" fmla="val 45915"/>
              </a:avLst>
            </a:prstGeom>
            <a:solidFill>
              <a:schemeClr val="tx1"/>
            </a:solidFill>
            <a:ln w="76200">
              <a:solidFill>
                <a:srgbClr val="2E7E3B"/>
              </a:solidFill>
              <a:miter lim="800000"/>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89151" name="Group 94"/>
            <p:cNvGrpSpPr>
              <a:grpSpLocks/>
            </p:cNvGrpSpPr>
            <p:nvPr/>
          </p:nvGrpSpPr>
          <p:grpSpPr bwMode="auto">
            <a:xfrm>
              <a:off x="2795" y="-3515"/>
              <a:ext cx="907" cy="896"/>
              <a:chOff x="1584" y="1477"/>
              <a:chExt cx="907" cy="896"/>
            </a:xfrm>
          </p:grpSpPr>
          <p:sp>
            <p:nvSpPr>
              <p:cNvPr id="752735" name="Freeform 95"/>
              <p:cNvSpPr>
                <a:spLocks/>
              </p:cNvSpPr>
              <p:nvPr/>
            </p:nvSpPr>
            <p:spPr bwMode="auto">
              <a:xfrm>
                <a:off x="1584" y="2176"/>
                <a:ext cx="185" cy="197"/>
              </a:xfrm>
              <a:custGeom>
                <a:avLst/>
                <a:gdLst/>
                <a:ahLst/>
                <a:cxnLst>
                  <a:cxn ang="0">
                    <a:pos x="37" y="197"/>
                  </a:cxn>
                  <a:cxn ang="0">
                    <a:pos x="80" y="165"/>
                  </a:cxn>
                  <a:cxn ang="0">
                    <a:pos x="107" y="117"/>
                  </a:cxn>
                  <a:cxn ang="0">
                    <a:pos x="128" y="69"/>
                  </a:cxn>
                  <a:cxn ang="0">
                    <a:pos x="160" y="59"/>
                  </a:cxn>
                  <a:cxn ang="0">
                    <a:pos x="149" y="0"/>
                  </a:cxn>
                  <a:cxn ang="0">
                    <a:pos x="117" y="27"/>
                  </a:cxn>
                  <a:cxn ang="0">
                    <a:pos x="21" y="64"/>
                  </a:cxn>
                  <a:cxn ang="0">
                    <a:pos x="0" y="112"/>
                  </a:cxn>
                  <a:cxn ang="0">
                    <a:pos x="32" y="192"/>
                  </a:cxn>
                  <a:cxn ang="0">
                    <a:pos x="37" y="197"/>
                  </a:cxn>
                </a:cxnLst>
                <a:rect l="0" t="0" r="r" b="b"/>
                <a:pathLst>
                  <a:path w="185" h="197">
                    <a:moveTo>
                      <a:pt x="37" y="197"/>
                    </a:moveTo>
                    <a:cubicBezTo>
                      <a:pt x="58" y="190"/>
                      <a:pt x="67" y="183"/>
                      <a:pt x="80" y="165"/>
                    </a:cubicBezTo>
                    <a:cubicBezTo>
                      <a:pt x="85" y="147"/>
                      <a:pt x="107" y="117"/>
                      <a:pt x="107" y="117"/>
                    </a:cubicBezTo>
                    <a:cubicBezTo>
                      <a:pt x="109" y="110"/>
                      <a:pt x="116" y="76"/>
                      <a:pt x="128" y="69"/>
                    </a:cubicBezTo>
                    <a:cubicBezTo>
                      <a:pt x="137" y="63"/>
                      <a:pt x="160" y="59"/>
                      <a:pt x="160" y="59"/>
                    </a:cubicBezTo>
                    <a:cubicBezTo>
                      <a:pt x="168" y="32"/>
                      <a:pt x="185" y="11"/>
                      <a:pt x="149" y="0"/>
                    </a:cubicBezTo>
                    <a:cubicBezTo>
                      <a:pt x="137" y="7"/>
                      <a:pt x="129" y="20"/>
                      <a:pt x="117" y="27"/>
                    </a:cubicBezTo>
                    <a:cubicBezTo>
                      <a:pt x="97" y="37"/>
                      <a:pt x="43" y="57"/>
                      <a:pt x="21" y="64"/>
                    </a:cubicBezTo>
                    <a:cubicBezTo>
                      <a:pt x="11" y="79"/>
                      <a:pt x="5" y="94"/>
                      <a:pt x="0" y="112"/>
                    </a:cubicBezTo>
                    <a:cubicBezTo>
                      <a:pt x="9" y="141"/>
                      <a:pt x="5" y="174"/>
                      <a:pt x="32" y="192"/>
                    </a:cubicBezTo>
                    <a:cubicBezTo>
                      <a:pt x="53" y="177"/>
                      <a:pt x="51" y="175"/>
                      <a:pt x="37" y="197"/>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736" name="Freeform 96"/>
              <p:cNvSpPr>
                <a:spLocks/>
              </p:cNvSpPr>
              <p:nvPr/>
            </p:nvSpPr>
            <p:spPr bwMode="auto">
              <a:xfrm>
                <a:off x="2016" y="1477"/>
                <a:ext cx="475" cy="845"/>
              </a:xfrm>
              <a:custGeom>
                <a:avLst/>
                <a:gdLst/>
                <a:ahLst/>
                <a:cxnLst>
                  <a:cxn ang="0">
                    <a:pos x="464" y="123"/>
                  </a:cxn>
                  <a:cxn ang="0">
                    <a:pos x="432" y="118"/>
                  </a:cxn>
                  <a:cxn ang="0">
                    <a:pos x="427" y="102"/>
                  </a:cxn>
                  <a:cxn ang="0">
                    <a:pos x="389" y="96"/>
                  </a:cxn>
                  <a:cxn ang="0">
                    <a:pos x="357" y="86"/>
                  </a:cxn>
                  <a:cxn ang="0">
                    <a:pos x="320" y="43"/>
                  </a:cxn>
                  <a:cxn ang="0">
                    <a:pos x="256" y="0"/>
                  </a:cxn>
                  <a:cxn ang="0">
                    <a:pos x="203" y="11"/>
                  </a:cxn>
                  <a:cxn ang="0">
                    <a:pos x="192" y="27"/>
                  </a:cxn>
                  <a:cxn ang="0">
                    <a:pos x="155" y="38"/>
                  </a:cxn>
                  <a:cxn ang="0">
                    <a:pos x="112" y="80"/>
                  </a:cxn>
                  <a:cxn ang="0">
                    <a:pos x="123" y="112"/>
                  </a:cxn>
                  <a:cxn ang="0">
                    <a:pos x="91" y="166"/>
                  </a:cxn>
                  <a:cxn ang="0">
                    <a:pos x="64" y="240"/>
                  </a:cxn>
                  <a:cxn ang="0">
                    <a:pos x="91" y="347"/>
                  </a:cxn>
                  <a:cxn ang="0">
                    <a:pos x="80" y="379"/>
                  </a:cxn>
                  <a:cxn ang="0">
                    <a:pos x="107" y="459"/>
                  </a:cxn>
                  <a:cxn ang="0">
                    <a:pos x="144" y="523"/>
                  </a:cxn>
                  <a:cxn ang="0">
                    <a:pos x="123" y="566"/>
                  </a:cxn>
                  <a:cxn ang="0">
                    <a:pos x="85" y="614"/>
                  </a:cxn>
                  <a:cxn ang="0">
                    <a:pos x="64" y="646"/>
                  </a:cxn>
                  <a:cxn ang="0">
                    <a:pos x="37" y="694"/>
                  </a:cxn>
                  <a:cxn ang="0">
                    <a:pos x="0" y="790"/>
                  </a:cxn>
                  <a:cxn ang="0">
                    <a:pos x="59" y="827"/>
                  </a:cxn>
                  <a:cxn ang="0">
                    <a:pos x="69" y="811"/>
                  </a:cxn>
                  <a:cxn ang="0">
                    <a:pos x="117" y="822"/>
                  </a:cxn>
                  <a:cxn ang="0">
                    <a:pos x="245" y="816"/>
                  </a:cxn>
                  <a:cxn ang="0">
                    <a:pos x="251" y="800"/>
                  </a:cxn>
                  <a:cxn ang="0">
                    <a:pos x="277" y="768"/>
                  </a:cxn>
                  <a:cxn ang="0">
                    <a:pos x="309" y="752"/>
                  </a:cxn>
                  <a:cxn ang="0">
                    <a:pos x="400" y="694"/>
                  </a:cxn>
                  <a:cxn ang="0">
                    <a:pos x="427" y="662"/>
                  </a:cxn>
                  <a:cxn ang="0">
                    <a:pos x="432" y="576"/>
                  </a:cxn>
                  <a:cxn ang="0">
                    <a:pos x="448" y="528"/>
                  </a:cxn>
                  <a:cxn ang="0">
                    <a:pos x="432" y="464"/>
                  </a:cxn>
                  <a:cxn ang="0">
                    <a:pos x="459" y="390"/>
                  </a:cxn>
                  <a:cxn ang="0">
                    <a:pos x="475" y="278"/>
                  </a:cxn>
                  <a:cxn ang="0">
                    <a:pos x="469" y="251"/>
                  </a:cxn>
                  <a:cxn ang="0">
                    <a:pos x="459" y="219"/>
                  </a:cxn>
                  <a:cxn ang="0">
                    <a:pos x="464" y="123"/>
                  </a:cxn>
                </a:cxnLst>
                <a:rect l="0" t="0" r="r" b="b"/>
                <a:pathLst>
                  <a:path w="475" h="845">
                    <a:moveTo>
                      <a:pt x="464" y="123"/>
                    </a:moveTo>
                    <a:cubicBezTo>
                      <a:pt x="453" y="121"/>
                      <a:pt x="441" y="123"/>
                      <a:pt x="432" y="118"/>
                    </a:cubicBezTo>
                    <a:cubicBezTo>
                      <a:pt x="427" y="115"/>
                      <a:pt x="431" y="104"/>
                      <a:pt x="427" y="102"/>
                    </a:cubicBezTo>
                    <a:cubicBezTo>
                      <a:pt x="415" y="96"/>
                      <a:pt x="401" y="98"/>
                      <a:pt x="389" y="96"/>
                    </a:cubicBezTo>
                    <a:cubicBezTo>
                      <a:pt x="378" y="93"/>
                      <a:pt x="357" y="86"/>
                      <a:pt x="357" y="86"/>
                    </a:cubicBezTo>
                    <a:cubicBezTo>
                      <a:pt x="350" y="47"/>
                      <a:pt x="352" y="53"/>
                      <a:pt x="320" y="43"/>
                    </a:cubicBezTo>
                    <a:cubicBezTo>
                      <a:pt x="297" y="27"/>
                      <a:pt x="282" y="9"/>
                      <a:pt x="256" y="0"/>
                    </a:cubicBezTo>
                    <a:cubicBezTo>
                      <a:pt x="238" y="3"/>
                      <a:pt x="218" y="1"/>
                      <a:pt x="203" y="11"/>
                    </a:cubicBezTo>
                    <a:cubicBezTo>
                      <a:pt x="197" y="14"/>
                      <a:pt x="197" y="23"/>
                      <a:pt x="192" y="27"/>
                    </a:cubicBezTo>
                    <a:cubicBezTo>
                      <a:pt x="181" y="34"/>
                      <a:pt x="166" y="32"/>
                      <a:pt x="155" y="38"/>
                    </a:cubicBezTo>
                    <a:cubicBezTo>
                      <a:pt x="135" y="47"/>
                      <a:pt x="123" y="62"/>
                      <a:pt x="112" y="80"/>
                    </a:cubicBezTo>
                    <a:cubicBezTo>
                      <a:pt x="115" y="90"/>
                      <a:pt x="124" y="100"/>
                      <a:pt x="123" y="112"/>
                    </a:cubicBezTo>
                    <a:cubicBezTo>
                      <a:pt x="120" y="129"/>
                      <a:pt x="100" y="151"/>
                      <a:pt x="91" y="166"/>
                    </a:cubicBezTo>
                    <a:cubicBezTo>
                      <a:pt x="83" y="191"/>
                      <a:pt x="79" y="218"/>
                      <a:pt x="64" y="240"/>
                    </a:cubicBezTo>
                    <a:cubicBezTo>
                      <a:pt x="53" y="274"/>
                      <a:pt x="70" y="317"/>
                      <a:pt x="91" y="347"/>
                    </a:cubicBezTo>
                    <a:cubicBezTo>
                      <a:pt x="89" y="350"/>
                      <a:pt x="80" y="375"/>
                      <a:pt x="80" y="379"/>
                    </a:cubicBezTo>
                    <a:cubicBezTo>
                      <a:pt x="80" y="399"/>
                      <a:pt x="98" y="437"/>
                      <a:pt x="107" y="459"/>
                    </a:cubicBezTo>
                    <a:cubicBezTo>
                      <a:pt x="93" y="494"/>
                      <a:pt x="110" y="512"/>
                      <a:pt x="144" y="523"/>
                    </a:cubicBezTo>
                    <a:cubicBezTo>
                      <a:pt x="151" y="546"/>
                      <a:pt x="142" y="552"/>
                      <a:pt x="123" y="566"/>
                    </a:cubicBezTo>
                    <a:cubicBezTo>
                      <a:pt x="105" y="612"/>
                      <a:pt x="137" y="533"/>
                      <a:pt x="85" y="614"/>
                    </a:cubicBezTo>
                    <a:cubicBezTo>
                      <a:pt x="78" y="624"/>
                      <a:pt x="64" y="646"/>
                      <a:pt x="64" y="646"/>
                    </a:cubicBezTo>
                    <a:cubicBezTo>
                      <a:pt x="58" y="663"/>
                      <a:pt x="37" y="694"/>
                      <a:pt x="37" y="694"/>
                    </a:cubicBezTo>
                    <a:cubicBezTo>
                      <a:pt x="26" y="727"/>
                      <a:pt x="10" y="756"/>
                      <a:pt x="0" y="790"/>
                    </a:cubicBezTo>
                    <a:cubicBezTo>
                      <a:pt x="8" y="845"/>
                      <a:pt x="1" y="844"/>
                      <a:pt x="59" y="827"/>
                    </a:cubicBezTo>
                    <a:cubicBezTo>
                      <a:pt x="62" y="821"/>
                      <a:pt x="62" y="811"/>
                      <a:pt x="69" y="811"/>
                    </a:cubicBezTo>
                    <a:cubicBezTo>
                      <a:pt x="85" y="809"/>
                      <a:pt x="117" y="822"/>
                      <a:pt x="117" y="822"/>
                    </a:cubicBezTo>
                    <a:cubicBezTo>
                      <a:pt x="159" y="820"/>
                      <a:pt x="202" y="822"/>
                      <a:pt x="245" y="816"/>
                    </a:cubicBezTo>
                    <a:cubicBezTo>
                      <a:pt x="250" y="815"/>
                      <a:pt x="248" y="805"/>
                      <a:pt x="251" y="800"/>
                    </a:cubicBezTo>
                    <a:cubicBezTo>
                      <a:pt x="257" y="786"/>
                      <a:pt x="265" y="777"/>
                      <a:pt x="277" y="768"/>
                    </a:cubicBezTo>
                    <a:cubicBezTo>
                      <a:pt x="300" y="749"/>
                      <a:pt x="284" y="765"/>
                      <a:pt x="309" y="752"/>
                    </a:cubicBezTo>
                    <a:cubicBezTo>
                      <a:pt x="340" y="734"/>
                      <a:pt x="367" y="709"/>
                      <a:pt x="400" y="694"/>
                    </a:cubicBezTo>
                    <a:cubicBezTo>
                      <a:pt x="407" y="682"/>
                      <a:pt x="424" y="675"/>
                      <a:pt x="427" y="662"/>
                    </a:cubicBezTo>
                    <a:cubicBezTo>
                      <a:pt x="432" y="633"/>
                      <a:pt x="429" y="604"/>
                      <a:pt x="432" y="576"/>
                    </a:cubicBezTo>
                    <a:cubicBezTo>
                      <a:pt x="433" y="560"/>
                      <a:pt x="443" y="542"/>
                      <a:pt x="448" y="528"/>
                    </a:cubicBezTo>
                    <a:cubicBezTo>
                      <a:pt x="444" y="504"/>
                      <a:pt x="439" y="486"/>
                      <a:pt x="432" y="464"/>
                    </a:cubicBezTo>
                    <a:cubicBezTo>
                      <a:pt x="439" y="434"/>
                      <a:pt x="442" y="414"/>
                      <a:pt x="459" y="390"/>
                    </a:cubicBezTo>
                    <a:cubicBezTo>
                      <a:pt x="462" y="334"/>
                      <a:pt x="459" y="319"/>
                      <a:pt x="475" y="278"/>
                    </a:cubicBezTo>
                    <a:cubicBezTo>
                      <a:pt x="473" y="269"/>
                      <a:pt x="471" y="259"/>
                      <a:pt x="469" y="251"/>
                    </a:cubicBezTo>
                    <a:cubicBezTo>
                      <a:pt x="466" y="240"/>
                      <a:pt x="459" y="219"/>
                      <a:pt x="459" y="219"/>
                    </a:cubicBezTo>
                    <a:cubicBezTo>
                      <a:pt x="463" y="187"/>
                      <a:pt x="451" y="150"/>
                      <a:pt x="464" y="123"/>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52737" name="AutoShape 97"/>
            <p:cNvSpPr>
              <a:spLocks noChangeArrowheads="1"/>
            </p:cNvSpPr>
            <p:nvPr/>
          </p:nvSpPr>
          <p:spPr bwMode="auto">
            <a:xfrm rot="10848140" flipH="1">
              <a:off x="3640" y="-3306"/>
              <a:ext cx="472" cy="1135"/>
            </a:xfrm>
            <a:prstGeom prst="curvedLeftArrow">
              <a:avLst>
                <a:gd name="adj1" fmla="val 48093"/>
                <a:gd name="adj2" fmla="val 96186"/>
                <a:gd name="adj3" fmla="val 33333"/>
              </a:avLst>
            </a:prstGeom>
            <a:solidFill>
              <a:schemeClr val="tx1"/>
            </a:solidFill>
            <a:ln w="76200">
              <a:solidFill>
                <a:srgbClr val="2E7E3B"/>
              </a:solidFill>
              <a:miter lim="800000"/>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89142" name="Text Box 9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52741" name="Rectangle 10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40</a:t>
            </a:r>
          </a:p>
        </p:txBody>
      </p:sp>
      <p:sp>
        <p:nvSpPr>
          <p:cNvPr id="89144" name="Text Box 102"/>
          <p:cNvSpPr txBox="1">
            <a:spLocks noChangeArrowheads="1"/>
          </p:cNvSpPr>
          <p:nvPr/>
        </p:nvSpPr>
        <p:spPr bwMode="auto">
          <a:xfrm>
            <a:off x="7004830" y="6283732"/>
            <a:ext cx="161133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rtl="1" eaLnBrk="0" fontAlgn="base" hangingPunct="0">
              <a:spcBef>
                <a:spcPct val="50000"/>
              </a:spcBef>
              <a:spcAft>
                <a:spcPct val="0"/>
              </a:spcAft>
            </a:pPr>
            <a:r>
              <a:rPr lang="ar-JO" sz="1200" b="1" dirty="0">
                <a:solidFill>
                  <a:srgbClr val="FFFFFF"/>
                </a:solidFill>
                <a:latin typeface="Accordance" panose="00000400000000000000" pitchFamily="2" charset="-79"/>
                <a:ea typeface="Accordance" panose="00000400000000000000" pitchFamily="2" charset="-79"/>
                <a:cs typeface="Accordance" panose="00000400000000000000" pitchFamily="2" charset="-79"/>
              </a:rPr>
              <a:t>كتيب ، الصفحات 19-24</a:t>
            </a:r>
          </a:p>
        </p:txBody>
      </p:sp>
      <p:sp>
        <p:nvSpPr>
          <p:cNvPr id="752744" name="Rectangle 104"/>
          <p:cNvSpPr>
            <a:spLocks noChangeArrowheads="1"/>
          </p:cNvSpPr>
          <p:nvPr/>
        </p:nvSpPr>
        <p:spPr bwMode="auto">
          <a:xfrm>
            <a:off x="327026" y="7938"/>
            <a:ext cx="1239838"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dirty="0">
                <a:solidFill>
                  <a:srgbClr val="FFFF00"/>
                </a:solidFill>
                <a:latin typeface="Times" charset="0"/>
                <a:ea typeface="ＭＳ Ｐゴシック" charset="0"/>
                <a:cs typeface="ＭＳ Ｐゴシック" charset="0"/>
              </a:rPr>
              <a:t>٧ </a:t>
            </a:r>
            <a:endParaRPr lang="en-US" sz="2800" dirty="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89146" name="Text Box 108"/>
          <p:cNvSpPr txBox="1">
            <a:spLocks noChangeArrowheads="1"/>
          </p:cNvSpPr>
          <p:nvPr/>
        </p:nvSpPr>
        <p:spPr bwMode="auto">
          <a:xfrm>
            <a:off x="8614237" y="6464400"/>
            <a:ext cx="364202"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400" b="1">
                <a:solidFill>
                  <a:srgbClr val="FFFFFF"/>
                </a:solidFill>
              </a:rPr>
              <a:t>٢ </a:t>
            </a:r>
            <a:endParaRPr lang="en-US" sz="1400" b="1" dirty="0">
              <a:solidFill>
                <a:srgbClr val="FFFFFF"/>
              </a:solidFill>
            </a:endParaRPr>
          </a:p>
        </p:txBody>
      </p:sp>
    </p:spTree>
    <p:extLst>
      <p:ext uri="{BB962C8B-B14F-4D97-AF65-F5344CB8AC3E}">
        <p14:creationId xmlns:p14="http://schemas.microsoft.com/office/powerpoint/2010/main" val="23844916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ppt_x</p:attrName>
                                        </p:attrNameLst>
                                      </p:cBhvr>
                                      <p:tavLst>
                                        <p:tav tm="0">
                                          <p:val>
                                            <p:fltVal val="0.5"/>
                                          </p:val>
                                        </p:tav>
                                        <p:tav tm="100000">
                                          <p:val>
                                            <p:strVal val="#ppt_x"/>
                                          </p:val>
                                        </p:tav>
                                      </p:tavLst>
                                    </p:anim>
                                    <p:anim calcmode="lin" valueType="num">
                                      <p:cBhvr>
                                        <p:cTn id="10"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 calcmode="lin" valueType="num">
                                      <p:cBhvr>
                                        <p:cTn id="17" dur="500" fill="hold"/>
                                        <p:tgtEl>
                                          <p:spTgt spid="4"/>
                                        </p:tgtEl>
                                        <p:attrNameLst>
                                          <p:attrName>ppt_x</p:attrName>
                                        </p:attrNameLst>
                                      </p:cBhvr>
                                      <p:tavLst>
                                        <p:tav tm="0">
                                          <p:val>
                                            <p:fltVal val="0.5"/>
                                          </p:val>
                                        </p:tav>
                                        <p:tav tm="100000">
                                          <p:val>
                                            <p:strVal val="#ppt_x"/>
                                          </p:val>
                                        </p:tav>
                                      </p:tavLst>
                                    </p:anim>
                                    <p:anim calcmode="lin" valueType="num">
                                      <p:cBhvr>
                                        <p:cTn id="18"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137" name="Group 44"/>
          <p:cNvGrpSpPr>
            <a:grpSpLocks/>
          </p:cNvGrpSpPr>
          <p:nvPr/>
        </p:nvGrpSpPr>
        <p:grpSpPr bwMode="auto">
          <a:xfrm>
            <a:off x="425450" y="385763"/>
            <a:ext cx="7429500" cy="5119687"/>
            <a:chOff x="1181" y="852"/>
            <a:chExt cx="3653" cy="2649"/>
          </a:xfrm>
        </p:grpSpPr>
        <p:pic>
          <p:nvPicPr>
            <p:cNvPr id="707622" name="Picture 38" descr="Southern end of Sea of Galilee aerial, 117-15tb"/>
            <p:cNvPicPr preferRelativeResize="0">
              <a:picLocks noChangeAspect="1" noChangeArrowheads="1"/>
            </p:cNvPicPr>
            <p:nvPr>
              <p:custDataLst>
                <p:tags r:id="rId3"/>
              </p:custDataLst>
            </p:nvPr>
          </p:nvPicPr>
          <p:blipFill>
            <a:blip r:embed="rId6"/>
            <a:srcRect/>
            <a:stretch>
              <a:fillRect/>
            </a:stretch>
          </p:blipFill>
          <p:spPr bwMode="auto">
            <a:xfrm rot="418001">
              <a:off x="1181" y="852"/>
              <a:ext cx="3653" cy="2649"/>
            </a:xfrm>
            <a:prstGeom prst="rect">
              <a:avLst/>
            </a:prstGeom>
            <a:noFill/>
            <a:ln w="76200">
              <a:noFill/>
              <a:miter lim="800000"/>
              <a:headEnd/>
              <a:tailEnd/>
            </a:ln>
            <a:effectLst>
              <a:outerShdw blurRad="63500" dist="119812" dir="3479677" algn="ctr" rotWithShape="0">
                <a:schemeClr val="bg2">
                  <a:alpha val="74998"/>
                </a:schemeClr>
              </a:outerShdw>
            </a:effectLst>
          </p:spPr>
        </p:pic>
        <p:sp>
          <p:nvSpPr>
            <p:cNvPr id="707627" name="Rectangle 43"/>
            <p:cNvSpPr>
              <a:spLocks noChangeArrowheads="1"/>
            </p:cNvSpPr>
            <p:nvPr/>
          </p:nvSpPr>
          <p:spPr bwMode="auto">
            <a:xfrm>
              <a:off x="1270" y="1040"/>
              <a:ext cx="3430" cy="2250"/>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707629" name="Picture 45" descr="Nahal Darga from top looking east, 95-13tb"/>
          <p:cNvPicPr preferRelativeResize="0">
            <a:picLocks noChangeAspect="1" noChangeArrowheads="1"/>
          </p:cNvPicPr>
          <p:nvPr>
            <p:custDataLst>
              <p:tags r:id="rId1"/>
            </p:custDataLst>
          </p:nvPr>
        </p:nvPicPr>
        <p:blipFill>
          <a:blip r:embed="rId7" cstate="screen">
            <a:extLst>
              <a:ext uri="{28A0092B-C50C-407E-A947-70E740481C1C}">
                <a14:useLocalDpi xmlns:a14="http://schemas.microsoft.com/office/drawing/2010/main"/>
              </a:ext>
            </a:extLst>
          </a:blip>
          <a:srcRect/>
          <a:stretch>
            <a:fillRect/>
          </a:stretch>
        </p:blipFill>
        <p:spPr bwMode="auto">
          <a:xfrm>
            <a:off x="4500563" y="3238500"/>
            <a:ext cx="3355975" cy="2103438"/>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pic>
        <p:nvPicPr>
          <p:cNvPr id="707630" name="Picture 46" descr="Moresheth Gath aerial from southeast, 132-15"/>
          <p:cNvPicPr preferRelativeResize="0">
            <a:picLocks noChangeAspect="1" noChangeArrowheads="1"/>
          </p:cNvPicPr>
          <p:nvPr>
            <p:custDataLst>
              <p:tags r:id="rId2"/>
            </p:custDataLst>
          </p:nvPr>
        </p:nvPicPr>
        <p:blipFill>
          <a:blip r:embed="rId8" cstate="screen">
            <a:extLst>
              <a:ext uri="{28A0092B-C50C-407E-A947-70E740481C1C}">
                <a14:useLocalDpi xmlns:a14="http://schemas.microsoft.com/office/drawing/2010/main"/>
              </a:ext>
            </a:extLst>
          </a:blip>
          <a:srcRect/>
          <a:stretch>
            <a:fillRect/>
          </a:stretch>
        </p:blipFill>
        <p:spPr bwMode="auto">
          <a:xfrm>
            <a:off x="1014413" y="4140200"/>
            <a:ext cx="2794000" cy="2109788"/>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707593" name="Freeform 9"/>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07594" name="AutoShape 10"/>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07595" name="Rectangle 11"/>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07596" name="AutoShape 12"/>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07597" name="Line 13"/>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07598" name="Line 14"/>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07599" name="Rectangle 15"/>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1147" name="Rectangle 16"/>
          <p:cNvSpPr>
            <a:spLocks noChangeArrowheads="1"/>
          </p:cNvSpPr>
          <p:nvPr/>
        </p:nvSpPr>
        <p:spPr bwMode="auto">
          <a:xfrm>
            <a:off x="8004176" y="3832225"/>
            <a:ext cx="136878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الأرض- النسل= البركة</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91148" name="Rectangle 17"/>
          <p:cNvSpPr>
            <a:spLocks noChangeArrowheads="1"/>
          </p:cNvSpPr>
          <p:nvPr/>
        </p:nvSpPr>
        <p:spPr bwMode="auto">
          <a:xfrm>
            <a:off x="8175625" y="3654425"/>
            <a:ext cx="447237"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الدعوة</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91149" name="Rectangle 18"/>
          <p:cNvSpPr>
            <a:spLocks noChangeArrowheads="1"/>
          </p:cNvSpPr>
          <p:nvPr/>
        </p:nvSpPr>
        <p:spPr bwMode="auto">
          <a:xfrm>
            <a:off x="8004175" y="3432175"/>
            <a:ext cx="46166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إبراهيم</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707603" name="Line 19"/>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07604" name="Line 20"/>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07605" name="Line 21"/>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07631" name="Text Box 47"/>
          <p:cNvSpPr txBox="1">
            <a:spLocks noChangeArrowheads="1"/>
          </p:cNvSpPr>
          <p:nvPr/>
        </p:nvSpPr>
        <p:spPr bwMode="auto">
          <a:xfrm>
            <a:off x="606425" y="5386388"/>
            <a:ext cx="7567613" cy="461665"/>
          </a:xfrm>
          <a:prstGeom prst="rect">
            <a:avLst/>
          </a:prstGeom>
          <a:noFill/>
          <a:ln w="9525">
            <a:noFill/>
            <a:miter lim="800000"/>
            <a:headEnd/>
            <a:tailEnd/>
          </a:ln>
          <a:effectLst>
            <a:outerShdw blurRad="63500" dist="57501" dir="3723739"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ar-JO" sz="2400" b="1" dirty="0">
                <a:solidFill>
                  <a:srgbClr val="FFFF00"/>
                </a:solidFill>
                <a:latin typeface="Accordance" panose="00000400000000000000" pitchFamily="2" charset="-78"/>
                <a:ea typeface="Accordance" panose="00000400000000000000" pitchFamily="2" charset="-78"/>
                <a:cs typeface="Accordance" panose="00000400000000000000" pitchFamily="2" charset="-78"/>
              </a:rPr>
              <a:t>جمال كنعان الرائع ... أرض ميراثه القديم!</a:t>
            </a:r>
            <a:endParaRPr lang="en-US" sz="2400" b="1" dirty="0">
              <a:solidFill>
                <a:srgbClr val="FFFF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91154" name="Rectangle 48"/>
          <p:cNvSpPr>
            <a:spLocks noChangeArrowheads="1"/>
          </p:cNvSpPr>
          <p:nvPr/>
        </p:nvSpPr>
        <p:spPr bwMode="auto">
          <a:xfrm>
            <a:off x="8129587" y="4033838"/>
            <a:ext cx="1073739"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defTabSz="914400" eaLnBrk="0" fontAlgn="base" hangingPunct="0">
              <a:spcBef>
                <a:spcPct val="0"/>
              </a:spcBef>
              <a:spcAft>
                <a:spcPct val="0"/>
              </a:spcAft>
            </a:pPr>
            <a:r>
              <a:rPr lang="ar-JO" sz="10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إسمايل- إسحق</a:t>
            </a:r>
            <a:endParaRPr lang="en-US" sz="10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91155" name="Text Box 2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07589" name="Text Box 5"/>
          <p:cNvSpPr txBox="1">
            <a:spLocks noChangeArrowheads="1"/>
          </p:cNvSpPr>
          <p:nvPr/>
        </p:nvSpPr>
        <p:spPr bwMode="auto">
          <a:xfrm>
            <a:off x="269875" y="309563"/>
            <a:ext cx="8874125" cy="579437"/>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lgn="ctr" defTabSz="914400" rtl="1" eaLnBrk="0" fontAlgn="base" hangingPunct="0">
              <a:spcBef>
                <a:spcPct val="50000"/>
              </a:spcBef>
              <a:spcAft>
                <a:spcPct val="0"/>
              </a:spcAft>
              <a:defRPr/>
            </a:pPr>
            <a:r>
              <a:rPr lang="ar-JO" sz="3200" b="1" dirty="0">
                <a:solidFill>
                  <a:srgbClr val="FFFF00"/>
                </a:solidFill>
                <a:latin typeface="Accordance" panose="00000400000000000000" pitchFamily="2" charset="-78"/>
                <a:ea typeface="Accordance" panose="00000400000000000000" pitchFamily="2" charset="-78"/>
                <a:cs typeface="Accordance" panose="00000400000000000000" pitchFamily="2" charset="-78"/>
              </a:rPr>
              <a:t>جزء من وعد إبراهيم ،،،</a:t>
            </a:r>
            <a:endParaRPr lang="en-US" sz="3200" b="1" dirty="0">
              <a:solidFill>
                <a:srgbClr val="FFFF00"/>
              </a:solidFill>
              <a:latin typeface="Accordance" panose="00000400000000000000" pitchFamily="2" charset="-78"/>
              <a:ea typeface="Accordance" panose="00000400000000000000" pitchFamily="2" charset="-78"/>
              <a:cs typeface="Accordance" panose="00000400000000000000" pitchFamily="2" charset="-78"/>
            </a:endParaRPr>
          </a:p>
        </p:txBody>
      </p:sp>
      <p:grpSp>
        <p:nvGrpSpPr>
          <p:cNvPr id="3" name="Group 57"/>
          <p:cNvGrpSpPr>
            <a:grpSpLocks/>
          </p:cNvGrpSpPr>
          <p:nvPr/>
        </p:nvGrpSpPr>
        <p:grpSpPr bwMode="auto">
          <a:xfrm>
            <a:off x="0" y="-31333"/>
            <a:ext cx="9144000" cy="6859588"/>
            <a:chOff x="0" y="0"/>
            <a:chExt cx="5760" cy="4321"/>
          </a:xfrm>
        </p:grpSpPr>
        <p:pic>
          <p:nvPicPr>
            <p:cNvPr id="707639" name="Picture 55"/>
            <p:cNvPicPr>
              <a:picLocks noChangeAspect="1" noChangeArrowheads="1"/>
            </p:cNvPicPr>
            <p:nvPr/>
          </p:nvPicPr>
          <p:blipFill>
            <a:blip r:embed="rId9" cstate="screen">
              <a:extLst>
                <a:ext uri="{28A0092B-C50C-407E-A947-70E740481C1C}">
                  <a14:useLocalDpi xmlns:a14="http://schemas.microsoft.com/office/drawing/2010/main"/>
                </a:ext>
              </a:extLst>
            </a:blip>
            <a:srcRect b="9668"/>
            <a:stretch>
              <a:fillRect/>
            </a:stretch>
          </p:blipFill>
          <p:spPr bwMode="auto">
            <a:xfrm>
              <a:off x="0" y="0"/>
              <a:ext cx="5760" cy="4321"/>
            </a:xfrm>
            <a:prstGeom prst="rect">
              <a:avLst/>
            </a:prstGeom>
            <a:noFill/>
            <a:ln>
              <a:noFill/>
            </a:ln>
            <a:effectLst>
              <a:outerShdw blurRad="63500" dist="125724"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7640" name="Text Box 56"/>
            <p:cNvSpPr txBox="1">
              <a:spLocks noChangeArrowheads="1"/>
            </p:cNvSpPr>
            <p:nvPr/>
          </p:nvSpPr>
          <p:spPr bwMode="auto">
            <a:xfrm>
              <a:off x="192" y="3628"/>
              <a:ext cx="4925" cy="365"/>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ar-JO" sz="3200" b="1" dirty="0">
                  <a:solidFill>
                    <a:srgbClr val="FFFF00"/>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نهر الأردن في وسط إسرائيل</a:t>
              </a:r>
              <a:endParaRPr lang="en-US" sz="3200" b="1" dirty="0">
                <a:solidFill>
                  <a:srgbClr val="FFFF00"/>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p:txBody>
        </p:sp>
      </p:grpSp>
      <p:sp>
        <p:nvSpPr>
          <p:cNvPr id="707619" name="Rectangle 3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41</a:t>
            </a:r>
          </a:p>
        </p:txBody>
      </p:sp>
      <p:sp>
        <p:nvSpPr>
          <p:cNvPr id="91159" name="Text Box 37"/>
          <p:cNvSpPr txBox="1">
            <a:spLocks noChangeArrowheads="1"/>
          </p:cNvSpPr>
          <p:nvPr/>
        </p:nvSpPr>
        <p:spPr bwMode="auto">
          <a:xfrm>
            <a:off x="7004830" y="6283732"/>
            <a:ext cx="161133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ar-JO" sz="1200" b="1" dirty="0">
                <a:solidFill>
                  <a:srgbClr val="FFFFFF"/>
                </a:solidFill>
                <a:latin typeface="Accordance" panose="00000400000000000000" pitchFamily="2" charset="-78"/>
                <a:ea typeface="Accordance" panose="00000400000000000000" pitchFamily="2" charset="-78"/>
                <a:cs typeface="Accordance" panose="00000400000000000000" pitchFamily="2" charset="-78"/>
              </a:rPr>
              <a:t>كتيب ، الصفحات 19-24</a:t>
            </a:r>
          </a:p>
        </p:txBody>
      </p:sp>
      <p:sp>
        <p:nvSpPr>
          <p:cNvPr id="91160" name="Text Box 51"/>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1400" b="1">
              <a:solidFill>
                <a:srgbClr val="FFFFFF"/>
              </a:solidFill>
              <a:latin typeface="Arial" charset="0"/>
            </a:endParaRPr>
          </a:p>
        </p:txBody>
      </p:sp>
      <p:sp>
        <p:nvSpPr>
          <p:cNvPr id="707637" name="Rectangle 53"/>
          <p:cNvSpPr>
            <a:spLocks noChangeArrowheads="1"/>
          </p:cNvSpPr>
          <p:nvPr/>
        </p:nvSpPr>
        <p:spPr bwMode="auto">
          <a:xfrm>
            <a:off x="7505700" y="6526213"/>
            <a:ext cx="812800"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Comic Sans MS" charset="0"/>
                <a:ea typeface="ＭＳ Ｐゴシック" charset="0"/>
                <a:cs typeface="ＭＳ Ｐゴシック" charset="0"/>
              </a:rPr>
              <a:t>9.65.03b.</a:t>
            </a:r>
          </a:p>
        </p:txBody>
      </p:sp>
      <p:sp>
        <p:nvSpPr>
          <p:cNvPr id="91162" name="Text Box 54"/>
          <p:cNvSpPr txBox="1">
            <a:spLocks noChangeArrowheads="1"/>
          </p:cNvSpPr>
          <p:nvPr/>
        </p:nvSpPr>
        <p:spPr bwMode="auto">
          <a:xfrm>
            <a:off x="8559344" y="6426171"/>
            <a:ext cx="38985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dirty="0">
                <a:solidFill>
                  <a:srgbClr val="FFFFFF"/>
                </a:solidFill>
                <a:latin typeface="Arial" charset="0"/>
              </a:rPr>
              <a:t>١ </a:t>
            </a:r>
          </a:p>
        </p:txBody>
      </p:sp>
      <p:sp>
        <p:nvSpPr>
          <p:cNvPr id="91163" name="Text Box 52"/>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900" b="1">
                <a:solidFill>
                  <a:srgbClr val="FFFFFF"/>
                </a:solidFill>
                <a:latin typeface="Arial" charset="0"/>
              </a:rPr>
              <a:t>© </a:t>
            </a:r>
            <a:r>
              <a:rPr lang="en-US" sz="1000" b="1">
                <a:solidFill>
                  <a:srgbClr val="FFFFFF"/>
                </a:solidFill>
                <a:latin typeface="Arial" charset="0"/>
              </a:rPr>
              <a:t>2006</a:t>
            </a:r>
            <a:r>
              <a:rPr lang="en-US" sz="900" b="1">
                <a:solidFill>
                  <a:srgbClr val="FFFFFF"/>
                </a:solidFill>
                <a:latin typeface="Arial" charset="0"/>
              </a:rPr>
              <a:t> TBBMI</a:t>
            </a:r>
          </a:p>
        </p:txBody>
      </p:sp>
      <p:sp>
        <p:nvSpPr>
          <p:cNvPr id="707592" name="Text Box 8"/>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ar-JO" sz="1200" b="1" dirty="0">
                <a:solidFill>
                  <a:srgbClr val="FFFFFF"/>
                </a:solidFill>
                <a:latin typeface="Accordance" panose="00000400000000000000" pitchFamily="2" charset="-78"/>
                <a:ea typeface="Accordance" panose="00000400000000000000" pitchFamily="2" charset="-78"/>
                <a:cs typeface="Accordance" panose="00000400000000000000" pitchFamily="2" charset="-78"/>
              </a:rPr>
              <a:t>تك ١٣: ١٠- ١١؛ خر ٣: ٨</a:t>
            </a:r>
            <a:endParaRPr lang="en-US" sz="1200" b="1" dirty="0">
              <a:solidFill>
                <a:srgbClr val="FFFFFF"/>
              </a:solidFill>
              <a:latin typeface="Accordance" panose="00000400000000000000" pitchFamily="2" charset="-78"/>
              <a:ea typeface="Accordance" panose="00000400000000000000" pitchFamily="2" charset="-78"/>
              <a:cs typeface="Accordance" panose="00000400000000000000" pitchFamily="2" charset="-78"/>
            </a:endParaRPr>
          </a:p>
        </p:txBody>
      </p:sp>
    </p:spTree>
    <p:extLst>
      <p:ext uri="{BB962C8B-B14F-4D97-AF65-F5344CB8AC3E}">
        <p14:creationId xmlns:p14="http://schemas.microsoft.com/office/powerpoint/2010/main" val="30193859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707630"/>
                                        </p:tgtEl>
                                        <p:attrNameLst>
                                          <p:attrName>style.visibility</p:attrName>
                                        </p:attrNameLst>
                                      </p:cBhvr>
                                      <p:to>
                                        <p:strVal val="visible"/>
                                      </p:to>
                                    </p:set>
                                    <p:animEffect transition="in" filter="fade">
                                      <p:cBhvr>
                                        <p:cTn id="11" dur="1000"/>
                                        <p:tgtEl>
                                          <p:spTgt spid="707630"/>
                                        </p:tgtEl>
                                      </p:cBhvr>
                                    </p:animEffect>
                                  </p:childTnLst>
                                </p:cTn>
                              </p:par>
                            </p:childTnLst>
                          </p:cTn>
                        </p:par>
                        <p:par>
                          <p:cTn id="12" fill="hold" nodeType="afterGroup">
                            <p:stCondLst>
                              <p:cond delay="3000"/>
                            </p:stCondLst>
                            <p:childTnLst>
                              <p:par>
                                <p:cTn id="13" presetID="10" presetClass="entr" presetSubtype="0" fill="hold" nodeType="afterEffect">
                                  <p:stCondLst>
                                    <p:cond delay="0"/>
                                  </p:stCondLst>
                                  <p:childTnLst>
                                    <p:set>
                                      <p:cBhvr>
                                        <p:cTn id="14" dur="1" fill="hold">
                                          <p:stCondLst>
                                            <p:cond delay="0"/>
                                          </p:stCondLst>
                                        </p:cTn>
                                        <p:tgtEl>
                                          <p:spTgt spid="707629"/>
                                        </p:tgtEl>
                                        <p:attrNameLst>
                                          <p:attrName>style.visibility</p:attrName>
                                        </p:attrNameLst>
                                      </p:cBhvr>
                                      <p:to>
                                        <p:strVal val="visible"/>
                                      </p:to>
                                    </p:set>
                                    <p:animEffect transition="in" filter="fade">
                                      <p:cBhvr>
                                        <p:cTn id="15" dur="1000"/>
                                        <p:tgtEl>
                                          <p:spTgt spid="707629"/>
                                        </p:tgtEl>
                                      </p:cBhvr>
                                    </p:animEffect>
                                  </p:childTnLst>
                                </p:cTn>
                              </p:par>
                            </p:childTnLst>
                          </p:cTn>
                        </p:par>
                        <p:par>
                          <p:cTn id="16" fill="hold" nodeType="afterGroup">
                            <p:stCondLst>
                              <p:cond delay="4000"/>
                            </p:stCondLst>
                            <p:childTnLst>
                              <p:par>
                                <p:cTn id="17" presetID="22" presetClass="entr" presetSubtype="8" fill="hold" grpId="0" nodeType="afterEffect">
                                  <p:stCondLst>
                                    <p:cond delay="0"/>
                                  </p:stCondLst>
                                  <p:childTnLst>
                                    <p:set>
                                      <p:cBhvr>
                                        <p:cTn id="18" dur="1" fill="hold">
                                          <p:stCondLst>
                                            <p:cond delay="0"/>
                                          </p:stCondLst>
                                        </p:cTn>
                                        <p:tgtEl>
                                          <p:spTgt spid="707631"/>
                                        </p:tgtEl>
                                        <p:attrNameLst>
                                          <p:attrName>style.visibility</p:attrName>
                                        </p:attrNameLst>
                                      </p:cBhvr>
                                      <p:to>
                                        <p:strVal val="visible"/>
                                      </p:to>
                                    </p:set>
                                    <p:animEffect transition="in" filter="wipe(left)">
                                      <p:cBhvr>
                                        <p:cTn id="19" dur="500"/>
                                        <p:tgtEl>
                                          <p:spTgt spid="707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631"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3186" name="Rectangle 3"/>
          <p:cNvSpPr>
            <a:spLocks noChangeArrowheads="1"/>
          </p:cNvSpPr>
          <p:nvPr/>
        </p:nvSpPr>
        <p:spPr bwMode="auto">
          <a:xfrm>
            <a:off x="3338513" y="968375"/>
            <a:ext cx="1387475" cy="36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a:solidFill>
                  <a:srgbClr val="790015"/>
                </a:solidFill>
                <a:latin typeface="Times" charset="0"/>
                <a:ea typeface="ＭＳ Ｐゴシック" charset="0"/>
                <a:cs typeface="ＭＳ Ｐゴシック" charset="0"/>
              </a:rPr>
              <a:t>ABRAHAM</a:t>
            </a:r>
          </a:p>
        </p:txBody>
      </p:sp>
      <p:sp>
        <p:nvSpPr>
          <p:cNvPr id="515076"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077"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078"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3190" name="Rectangle 7"/>
          <p:cNvSpPr>
            <a:spLocks noChangeArrowheads="1"/>
          </p:cNvSpPr>
          <p:nvPr/>
        </p:nvSpPr>
        <p:spPr bwMode="auto">
          <a:xfrm>
            <a:off x="3084513" y="938213"/>
            <a:ext cx="923329"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r" defTabSz="914400" rtl="1" eaLnBrk="0" fontAlgn="base" hangingPunct="0">
              <a:spcBef>
                <a:spcPct val="0"/>
              </a:spcBef>
              <a:spcAft>
                <a:spcPct val="0"/>
              </a:spcAft>
            </a:pPr>
            <a:r>
              <a:rPr lang="ar-JO" sz="2400" b="1" dirty="0">
                <a:solidFill>
                  <a:srgbClr val="1A0004"/>
                </a:solidFill>
                <a:latin typeface="Accordance" panose="00000400000000000000" pitchFamily="2" charset="-78"/>
                <a:ea typeface="Accordance" panose="00000400000000000000" pitchFamily="2" charset="-78"/>
                <a:cs typeface="Accordance" panose="00000400000000000000" pitchFamily="2" charset="-78"/>
              </a:rPr>
              <a:t>إبراهيم</a:t>
            </a:r>
            <a:endParaRPr lang="en-US" sz="2400" b="1" dirty="0">
              <a:solidFill>
                <a:srgbClr val="1A0004"/>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515080"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081" name="Line 9"/>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083" name="Rectangle 11"/>
          <p:cNvSpPr>
            <a:spLocks noChangeArrowheads="1"/>
          </p:cNvSpPr>
          <p:nvPr/>
        </p:nvSpPr>
        <p:spPr bwMode="auto">
          <a:xfrm>
            <a:off x="4802188" y="992188"/>
            <a:ext cx="24987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r" defTabSz="914400" rtl="1" eaLnBrk="0" fontAlgn="base" hangingPunct="0">
              <a:spcBef>
                <a:spcPct val="50000"/>
              </a:spcBef>
              <a:spcAft>
                <a:spcPct val="0"/>
              </a:spcAft>
              <a:defRPr/>
            </a:pPr>
            <a:r>
              <a:rPr lang="ar-JO" sz="2400" b="1" dirty="0">
                <a:solidFill>
                  <a:srgbClr val="FFD34A"/>
                </a:solidFill>
                <a:latin typeface="Accordance" panose="00000400000000000000" pitchFamily="2" charset="-78"/>
                <a:ea typeface="Accordance" panose="00000400000000000000" pitchFamily="2" charset="-78"/>
                <a:cs typeface="Accordance" panose="00000400000000000000" pitchFamily="2" charset="-78"/>
              </a:rPr>
              <a:t>كنعان. ٢٠٠٠ ق. م </a:t>
            </a:r>
            <a:endParaRPr lang="en-US" b="1" dirty="0">
              <a:solidFill>
                <a:srgbClr val="FFD34A"/>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93194" name="Rectangle 12"/>
          <p:cNvSpPr>
            <a:spLocks noChangeArrowheads="1"/>
          </p:cNvSpPr>
          <p:nvPr/>
        </p:nvSpPr>
        <p:spPr bwMode="auto">
          <a:xfrm>
            <a:off x="3709988" y="1603375"/>
            <a:ext cx="1005082"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r" defTabSz="914400" rtl="1" eaLnBrk="0" fontAlgn="base" hangingPunct="0">
              <a:spcBef>
                <a:spcPct val="0"/>
              </a:spcBef>
              <a:spcAft>
                <a:spcPct val="0"/>
              </a:spcAft>
            </a:pPr>
            <a:r>
              <a:rPr lang="ar-JO" sz="2800" b="1" dirty="0">
                <a:solidFill>
                  <a:srgbClr val="1A0004"/>
                </a:solidFill>
                <a:latin typeface="Accordance" panose="00000400000000000000" pitchFamily="2" charset="-78"/>
                <a:ea typeface="Accordance" panose="00000400000000000000" pitchFamily="2" charset="-78"/>
                <a:cs typeface="Accordance" panose="00000400000000000000" pitchFamily="2" charset="-78"/>
              </a:rPr>
              <a:t>الدعوة</a:t>
            </a:r>
            <a:endParaRPr lang="en-US" sz="2800" b="1" dirty="0">
              <a:solidFill>
                <a:srgbClr val="1A0004"/>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93195" name="Rectangle 13"/>
          <p:cNvSpPr>
            <a:spLocks noChangeArrowheads="1"/>
          </p:cNvSpPr>
          <p:nvPr/>
        </p:nvSpPr>
        <p:spPr bwMode="auto">
          <a:xfrm>
            <a:off x="3130550" y="2060576"/>
            <a:ext cx="3620107"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defTabSz="914400" eaLnBrk="0" fontAlgn="base" hangingPunct="0">
              <a:spcBef>
                <a:spcPct val="0"/>
              </a:spcBef>
              <a:spcAft>
                <a:spcPct val="0"/>
              </a:spcAft>
            </a:pPr>
            <a:r>
              <a:rPr lang="ar-JO" sz="2800" b="1" dirty="0">
                <a:solidFill>
                  <a:srgbClr val="1A0004"/>
                </a:solidFill>
                <a:latin typeface="Accordance" panose="00000400000000000000" pitchFamily="2" charset="-78"/>
                <a:ea typeface="Accordance" panose="00000400000000000000" pitchFamily="2" charset="-78"/>
                <a:cs typeface="Accordance" panose="00000400000000000000" pitchFamily="2" charset="-78"/>
              </a:rPr>
              <a:t>الأرض. النسل. البركة</a:t>
            </a:r>
            <a:endParaRPr lang="en-US" sz="2800" b="1" dirty="0">
              <a:solidFill>
                <a:srgbClr val="1A0004"/>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93196" name="Rectangle 14"/>
          <p:cNvSpPr>
            <a:spLocks noChangeArrowheads="1"/>
          </p:cNvSpPr>
          <p:nvPr/>
        </p:nvSpPr>
        <p:spPr bwMode="auto">
          <a:xfrm>
            <a:off x="3333750" y="2473325"/>
            <a:ext cx="3465661"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defTabSz="914400" eaLnBrk="0" fontAlgn="base" hangingPunct="0">
              <a:spcBef>
                <a:spcPct val="0"/>
              </a:spcBef>
              <a:spcAft>
                <a:spcPct val="0"/>
              </a:spcAft>
            </a:pPr>
            <a:r>
              <a:rPr lang="ar-JO" sz="3200" b="1" dirty="0">
                <a:solidFill>
                  <a:srgbClr val="1A0004"/>
                </a:solidFill>
                <a:latin typeface="Accordance" panose="00000400000000000000" pitchFamily="2" charset="-78"/>
                <a:ea typeface="Accordance" panose="00000400000000000000" pitchFamily="2" charset="-78"/>
                <a:cs typeface="Accordance" panose="00000400000000000000" pitchFamily="2" charset="-78"/>
              </a:rPr>
              <a:t>إسماعيل- إسحق</a:t>
            </a:r>
            <a:endParaRPr lang="en-US" sz="3200" b="1" dirty="0">
              <a:solidFill>
                <a:srgbClr val="1A0004"/>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515087" name="Rectangle 15"/>
          <p:cNvSpPr>
            <a:spLocks noChangeArrowheads="1"/>
          </p:cNvSpPr>
          <p:nvPr/>
        </p:nvSpPr>
        <p:spPr bwMode="auto">
          <a:xfrm>
            <a:off x="3442474" y="2930525"/>
            <a:ext cx="2101228"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defTabSz="914400" rtl="1" eaLnBrk="0" fontAlgn="base" hangingPunct="0">
              <a:spcBef>
                <a:spcPct val="0"/>
              </a:spcBef>
              <a:spcAft>
                <a:spcPct val="0"/>
              </a:spcAft>
            </a:pPr>
            <a:r>
              <a:rPr lang="ar-JO" sz="3200" b="1" dirty="0">
                <a:solidFill>
                  <a:srgbClr val="790015"/>
                </a:solidFill>
                <a:latin typeface="Accordance" panose="00000400000000000000" pitchFamily="2" charset="-78"/>
                <a:ea typeface="Accordance" panose="00000400000000000000" pitchFamily="2" charset="-78"/>
                <a:cs typeface="Accordance" panose="00000400000000000000" pitchFamily="2" charset="-78"/>
              </a:rPr>
              <a:t>يعقوب عيسو</a:t>
            </a:r>
            <a:endParaRPr lang="en-US" sz="3200" b="1" dirty="0">
              <a:solidFill>
                <a:srgbClr val="790015"/>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515088" name="Rectangle 16"/>
          <p:cNvSpPr>
            <a:spLocks noChangeArrowheads="1"/>
          </p:cNvSpPr>
          <p:nvPr/>
        </p:nvSpPr>
        <p:spPr bwMode="auto">
          <a:xfrm>
            <a:off x="4187825" y="3387725"/>
            <a:ext cx="753944"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defTabSz="914400" eaLnBrk="0" fontAlgn="base" hangingPunct="0">
              <a:spcBef>
                <a:spcPct val="0"/>
              </a:spcBef>
              <a:spcAft>
                <a:spcPct val="0"/>
              </a:spcAft>
            </a:pPr>
            <a:r>
              <a:rPr lang="en-US" sz="3200" b="1" dirty="0">
                <a:solidFill>
                  <a:srgbClr val="790015"/>
                </a:solidFill>
                <a:latin typeface="Times" charset="0"/>
                <a:ea typeface="ＭＳ Ｐゴシック" charset="0"/>
                <a:cs typeface="ＭＳ Ｐゴシック" charset="0"/>
              </a:rPr>
              <a:t>١٢</a:t>
            </a:r>
          </a:p>
        </p:txBody>
      </p:sp>
      <p:grpSp>
        <p:nvGrpSpPr>
          <p:cNvPr id="93199" name="Group 19"/>
          <p:cNvGrpSpPr>
            <a:grpSpLocks/>
          </p:cNvGrpSpPr>
          <p:nvPr/>
        </p:nvGrpSpPr>
        <p:grpSpPr bwMode="auto">
          <a:xfrm>
            <a:off x="823914" y="2378076"/>
            <a:ext cx="1417640" cy="2058989"/>
            <a:chOff x="519" y="1498"/>
            <a:chExt cx="893" cy="1297"/>
          </a:xfrm>
        </p:grpSpPr>
        <p:sp>
          <p:nvSpPr>
            <p:cNvPr id="515092" name="Rectangle 20"/>
            <p:cNvSpPr>
              <a:spLocks noChangeArrowheads="1"/>
            </p:cNvSpPr>
            <p:nvPr/>
          </p:nvSpPr>
          <p:spPr bwMode="auto">
            <a:xfrm>
              <a:off x="519" y="1546"/>
              <a:ext cx="562" cy="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r>
                <a:rPr lang="en-US" sz="2800">
                  <a:solidFill>
                    <a:srgbClr val="FFD34A"/>
                  </a:solidFill>
                  <a:latin typeface="Times" pitchFamily="-107" charset="0"/>
                  <a:ea typeface="ＭＳ Ｐゴシック" charset="0"/>
                  <a:cs typeface="ＭＳ Ｐゴシック" charset="0"/>
                </a:rPr>
                <a:t>        </a:t>
              </a:r>
            </a:p>
          </p:txBody>
        </p:sp>
        <p:sp>
          <p:nvSpPr>
            <p:cNvPr id="515093" name="Rectangle 21"/>
            <p:cNvSpPr>
              <a:spLocks noChangeArrowheads="1"/>
            </p:cNvSpPr>
            <p:nvPr/>
          </p:nvSpPr>
          <p:spPr bwMode="auto">
            <a:xfrm>
              <a:off x="768" y="1498"/>
              <a:ext cx="644" cy="129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ar-JO" sz="3200" dirty="0">
                  <a:solidFill>
                    <a:srgbClr val="51DC00"/>
                  </a:solidFill>
                  <a:latin typeface="Accordance" panose="00000400000000000000" pitchFamily="2" charset="-78"/>
                  <a:ea typeface="Accordance" panose="00000400000000000000" pitchFamily="2" charset="-78"/>
                  <a:cs typeface="Accordance" panose="00000400000000000000" pitchFamily="2" charset="-78"/>
                </a:rPr>
                <a:t>إبراهيم</a:t>
              </a:r>
            </a:p>
            <a:p>
              <a:pPr algn="ctr" defTabSz="914400" eaLnBrk="0" fontAlgn="base" hangingPunct="0">
                <a:spcBef>
                  <a:spcPct val="0"/>
                </a:spcBef>
                <a:spcAft>
                  <a:spcPct val="0"/>
                </a:spcAft>
                <a:defRPr/>
              </a:pPr>
              <a:r>
                <a:rPr lang="ar-JO" sz="3200" dirty="0">
                  <a:solidFill>
                    <a:srgbClr val="51DC00"/>
                  </a:solidFill>
                  <a:latin typeface="Accordance" panose="00000400000000000000" pitchFamily="2" charset="-78"/>
                  <a:ea typeface="Accordance" panose="00000400000000000000" pitchFamily="2" charset="-78"/>
                  <a:cs typeface="Accordance" panose="00000400000000000000" pitchFamily="2" charset="-78"/>
                </a:rPr>
                <a:t>يوسف</a:t>
              </a:r>
            </a:p>
            <a:p>
              <a:pPr algn="ctr" defTabSz="914400" eaLnBrk="0" fontAlgn="base" hangingPunct="0">
                <a:spcBef>
                  <a:spcPct val="0"/>
                </a:spcBef>
                <a:spcAft>
                  <a:spcPct val="0"/>
                </a:spcAft>
                <a:defRPr/>
              </a:pPr>
              <a:r>
                <a:rPr lang="ar-JO" sz="3200" dirty="0">
                  <a:solidFill>
                    <a:srgbClr val="51DC00"/>
                  </a:solidFill>
                  <a:latin typeface="Accordance" panose="00000400000000000000" pitchFamily="2" charset="-78"/>
                  <a:ea typeface="Accordance" panose="00000400000000000000" pitchFamily="2" charset="-78"/>
                  <a:cs typeface="Accordance" panose="00000400000000000000" pitchFamily="2" charset="-78"/>
                </a:rPr>
                <a:t>موسى</a:t>
              </a:r>
            </a:p>
            <a:p>
              <a:pPr algn="ctr" defTabSz="914400" eaLnBrk="0" fontAlgn="base" hangingPunct="0">
                <a:spcBef>
                  <a:spcPct val="0"/>
                </a:spcBef>
                <a:spcAft>
                  <a:spcPct val="0"/>
                </a:spcAft>
                <a:defRPr/>
              </a:pPr>
              <a:r>
                <a:rPr lang="ar-JO" sz="3200" dirty="0">
                  <a:solidFill>
                    <a:srgbClr val="51DC00"/>
                  </a:solidFill>
                  <a:latin typeface="Accordance" panose="00000400000000000000" pitchFamily="2" charset="-78"/>
                  <a:ea typeface="Accordance" panose="00000400000000000000" pitchFamily="2" charset="-78"/>
                  <a:cs typeface="Accordance" panose="00000400000000000000" pitchFamily="2" charset="-78"/>
                </a:rPr>
                <a:t>يشوع</a:t>
              </a:r>
              <a:endParaRPr lang="en-US" dirty="0">
                <a:solidFill>
                  <a:srgbClr val="FFD34A"/>
                </a:solidFill>
                <a:latin typeface="Accordance" panose="00000400000000000000" pitchFamily="2" charset="-78"/>
                <a:ea typeface="Accordance" panose="00000400000000000000" pitchFamily="2" charset="-78"/>
                <a:cs typeface="Accordance" panose="00000400000000000000" pitchFamily="2" charset="-78"/>
              </a:endParaRPr>
            </a:p>
          </p:txBody>
        </p:sp>
      </p:grpSp>
      <p:sp>
        <p:nvSpPr>
          <p:cNvPr id="515094" name="Line 22"/>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095" name="Line 23"/>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096" name="Line 24"/>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02" name="Text Box 30"/>
          <p:cNvSpPr txBox="1">
            <a:spLocks noChangeArrowheads="1"/>
          </p:cNvSpPr>
          <p:nvPr/>
        </p:nvSpPr>
        <p:spPr bwMode="auto">
          <a:xfrm>
            <a:off x="914400" y="5016500"/>
            <a:ext cx="7543800" cy="7016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defTabSz="914400" rtl="1" eaLnBrk="0" fontAlgn="base" hangingPunct="0">
              <a:spcBef>
                <a:spcPct val="50000"/>
              </a:spcBef>
              <a:spcAft>
                <a:spcPct val="0"/>
              </a:spcAft>
              <a:defRPr/>
            </a:pPr>
            <a:r>
              <a:rPr lang="ar-JO" sz="4000" b="1" dirty="0">
                <a:solidFill>
                  <a:srgbClr val="FFFFFF"/>
                </a:solidFill>
                <a:latin typeface="Accordance" panose="00000400000000000000" pitchFamily="2" charset="-78"/>
                <a:ea typeface="Accordance" panose="00000400000000000000" pitchFamily="2" charset="-78"/>
                <a:cs typeface="Accordance" panose="00000400000000000000" pitchFamily="2" charset="-78"/>
              </a:rPr>
              <a:t>نسل الموعد</a:t>
            </a:r>
            <a:endParaRPr lang="en-US" sz="4000" b="1" dirty="0">
              <a:solidFill>
                <a:srgbClr val="FFFFFF"/>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515103" name="Oval 31"/>
          <p:cNvSpPr>
            <a:spLocks noChangeArrowheads="1"/>
          </p:cNvSpPr>
          <p:nvPr/>
        </p:nvSpPr>
        <p:spPr bwMode="auto">
          <a:xfrm>
            <a:off x="2781300" y="800100"/>
            <a:ext cx="2527300" cy="711200"/>
          </a:xfrm>
          <a:prstGeom prst="ellipse">
            <a:avLst/>
          </a:prstGeom>
          <a:noFill/>
          <a:ln w="76200">
            <a:solidFill>
              <a:srgbClr val="D83104"/>
            </a:solidFill>
            <a:round/>
            <a:headEnd/>
            <a:tailEnd/>
          </a:ln>
          <a:effectLst>
            <a:outerShdw blurRad="63500" dist="81320" dir="2319588"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04" name="Oval 32"/>
          <p:cNvSpPr>
            <a:spLocks noChangeArrowheads="1"/>
          </p:cNvSpPr>
          <p:nvPr/>
        </p:nvSpPr>
        <p:spPr bwMode="auto">
          <a:xfrm>
            <a:off x="4422401" y="2930525"/>
            <a:ext cx="886199" cy="520700"/>
          </a:xfrm>
          <a:prstGeom prst="ellipse">
            <a:avLst/>
          </a:prstGeom>
          <a:noFill/>
          <a:ln w="76200">
            <a:solidFill>
              <a:srgbClr val="D83104"/>
            </a:solidFill>
            <a:round/>
            <a:headEnd/>
            <a:tailEnd/>
          </a:ln>
          <a:effectLst>
            <a:outerShdw blurRad="63500" dist="81320" dir="2319588"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05" name="Oval 33"/>
          <p:cNvSpPr>
            <a:spLocks noChangeArrowheads="1"/>
          </p:cNvSpPr>
          <p:nvPr/>
        </p:nvSpPr>
        <p:spPr bwMode="auto">
          <a:xfrm>
            <a:off x="4229099" y="3403600"/>
            <a:ext cx="815043" cy="520700"/>
          </a:xfrm>
          <a:prstGeom prst="ellipse">
            <a:avLst/>
          </a:prstGeom>
          <a:noFill/>
          <a:ln w="76200">
            <a:solidFill>
              <a:srgbClr val="D83104"/>
            </a:solidFill>
            <a:round/>
            <a:headEnd/>
            <a:tailEnd/>
          </a:ln>
          <a:effectLst>
            <a:outerShdw blurRad="63500" dist="81320" dir="2319588"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3" name="Group 34"/>
          <p:cNvGrpSpPr>
            <a:grpSpLocks/>
          </p:cNvGrpSpPr>
          <p:nvPr/>
        </p:nvGrpSpPr>
        <p:grpSpPr bwMode="auto">
          <a:xfrm>
            <a:off x="3333856" y="1430795"/>
            <a:ext cx="1064186" cy="1624885"/>
            <a:chOff x="2457" y="968"/>
            <a:chExt cx="681" cy="1041"/>
          </a:xfrm>
        </p:grpSpPr>
        <p:sp>
          <p:nvSpPr>
            <p:cNvPr id="515107" name="Oval 35"/>
            <p:cNvSpPr>
              <a:spLocks noChangeArrowheads="1"/>
            </p:cNvSpPr>
            <p:nvPr/>
          </p:nvSpPr>
          <p:spPr bwMode="auto">
            <a:xfrm>
              <a:off x="2457" y="1672"/>
              <a:ext cx="681" cy="337"/>
            </a:xfrm>
            <a:prstGeom prst="ellipse">
              <a:avLst/>
            </a:prstGeom>
            <a:noFill/>
            <a:ln w="76200">
              <a:solidFill>
                <a:srgbClr val="D83104"/>
              </a:solidFill>
              <a:round/>
              <a:headEnd/>
              <a:tailEnd/>
            </a:ln>
            <a:effectLst>
              <a:outerShdw blurRad="63500" dist="81320" dir="2319588"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08" name="Line 36"/>
            <p:cNvSpPr>
              <a:spLocks noChangeShapeType="1"/>
            </p:cNvSpPr>
            <p:nvPr/>
          </p:nvSpPr>
          <p:spPr bwMode="auto">
            <a:xfrm>
              <a:off x="2696" y="968"/>
              <a:ext cx="240" cy="560"/>
            </a:xfrm>
            <a:prstGeom prst="line">
              <a:avLst/>
            </a:prstGeom>
            <a:noFill/>
            <a:ln w="57150">
              <a:solidFill>
                <a:srgbClr val="D83104"/>
              </a:solidFill>
              <a:round/>
              <a:headEnd/>
              <a:tailEnd type="arrow" w="med" len="me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93208" name="Text Box 5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515127" name="Text Box 55"/>
          <p:cNvSpPr txBox="1">
            <a:spLocks noChangeArrowheads="1"/>
          </p:cNvSpPr>
          <p:nvPr/>
        </p:nvSpPr>
        <p:spPr bwMode="auto">
          <a:xfrm>
            <a:off x="1793875" y="0"/>
            <a:ext cx="2603500" cy="274638"/>
          </a:xfrm>
          <a:prstGeom prst="rect">
            <a:avLst/>
          </a:prstGeom>
          <a:noFill/>
          <a:ln w="12700">
            <a:noFill/>
            <a:miter lim="800000"/>
            <a:headEnd/>
            <a:tailEnd/>
          </a:ln>
          <a:effectLst>
            <a:outerShdw blurRad="63500" dist="63500" dir="2212194"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ar-JO" sz="1200" b="1" dirty="0">
                <a:solidFill>
                  <a:srgbClr val="FFFFFF"/>
                </a:solidFill>
                <a:latin typeface="Accordance" panose="00000400000000000000" pitchFamily="2" charset="-78"/>
                <a:ea typeface="Accordance" panose="00000400000000000000" pitchFamily="2" charset="-78"/>
                <a:cs typeface="Accordance" panose="00000400000000000000" pitchFamily="2" charset="-78"/>
              </a:rPr>
              <a:t>خر ٢: ٢٤</a:t>
            </a:r>
            <a:endParaRPr lang="en-US" sz="1200" b="1" dirty="0">
              <a:solidFill>
                <a:srgbClr val="FFFFFF"/>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515129" name="Text Box 57"/>
          <p:cNvSpPr txBox="1">
            <a:spLocks noChangeArrowheads="1"/>
          </p:cNvSpPr>
          <p:nvPr/>
        </p:nvSpPr>
        <p:spPr bwMode="auto">
          <a:xfrm>
            <a:off x="630238" y="4346964"/>
            <a:ext cx="7543800" cy="193899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defTabSz="914400" rtl="1" eaLnBrk="0" fontAlgn="base" hangingPunct="0">
              <a:spcBef>
                <a:spcPct val="50000"/>
              </a:spcBef>
              <a:spcAft>
                <a:spcPct val="0"/>
              </a:spcAft>
              <a:defRPr/>
            </a:pPr>
            <a:r>
              <a:rPr lang="ar-JO" sz="4800" b="1" dirty="0">
                <a:solidFill>
                  <a:srgbClr val="68FFF8"/>
                </a:solidFill>
                <a:latin typeface="Accordance" panose="00000400000000000000" pitchFamily="2" charset="-78"/>
                <a:ea typeface="Accordance" panose="00000400000000000000" pitchFamily="2" charset="-78"/>
                <a:cs typeface="Accordance" panose="00000400000000000000" pitchFamily="2" charset="-78"/>
              </a:rPr>
              <a:t>يعقوب</a:t>
            </a:r>
            <a:r>
              <a:rPr lang="en-US" sz="4800" b="1" dirty="0">
                <a:solidFill>
                  <a:srgbClr val="68FFF8"/>
                </a:solidFill>
                <a:latin typeface="Comic Sans MS" pitchFamily="-107" charset="0"/>
                <a:ea typeface="ＭＳ Ｐゴシック" charset="0"/>
                <a:cs typeface="ＭＳ Ｐゴシック" charset="0"/>
              </a:rPr>
              <a:t> </a:t>
            </a:r>
            <a:r>
              <a:rPr lang="ar-JO" sz="4800" b="1" i="1" u="sng" dirty="0">
                <a:solidFill>
                  <a:srgbClr val="FFFFFF"/>
                </a:solidFill>
                <a:latin typeface="Accordance" panose="00000400000000000000" pitchFamily="2" charset="-78"/>
                <a:ea typeface="Accordance" panose="00000400000000000000" pitchFamily="2" charset="-78"/>
                <a:cs typeface="Accordance" panose="00000400000000000000" pitchFamily="2" charset="-78"/>
              </a:rPr>
              <a:t>يكون</a:t>
            </a:r>
          </a:p>
          <a:p>
            <a:pPr algn="ctr" defTabSz="914400" rtl="1" eaLnBrk="0" fontAlgn="base" hangingPunct="0">
              <a:spcBef>
                <a:spcPct val="50000"/>
              </a:spcBef>
              <a:spcAft>
                <a:spcPct val="0"/>
              </a:spcAft>
              <a:defRPr/>
            </a:pPr>
            <a:r>
              <a:rPr lang="en-US" sz="4800" b="1" dirty="0">
                <a:solidFill>
                  <a:srgbClr val="68FFF8"/>
                </a:solidFill>
                <a:latin typeface="Comic Sans MS" pitchFamily="-107" charset="0"/>
                <a:ea typeface="ＭＳ Ｐゴシック" charset="0"/>
                <a:cs typeface="ＭＳ Ｐゴシック" charset="0"/>
              </a:rPr>
              <a:t> </a:t>
            </a:r>
            <a:r>
              <a:rPr lang="ar-JO" sz="4800" b="1" dirty="0">
                <a:solidFill>
                  <a:srgbClr val="68FFF8"/>
                </a:solidFill>
                <a:latin typeface="Accordance" panose="00000400000000000000" pitchFamily="2" charset="-78"/>
                <a:ea typeface="Accordance" panose="00000400000000000000" pitchFamily="2" charset="-78"/>
                <a:cs typeface="Accordance" panose="00000400000000000000" pitchFamily="2" charset="-78"/>
              </a:rPr>
              <a:t>ابن الموعد</a:t>
            </a:r>
            <a:r>
              <a:rPr lang="en-US" sz="4800" b="1" dirty="0">
                <a:solidFill>
                  <a:srgbClr val="68FFF8"/>
                </a:solidFill>
                <a:latin typeface="Comic Sans MS" pitchFamily="-107" charset="0"/>
                <a:ea typeface="ＭＳ Ｐゴシック" charset="0"/>
                <a:cs typeface="ＭＳ Ｐゴシック" charset="0"/>
              </a:rPr>
              <a:t>!</a:t>
            </a:r>
          </a:p>
        </p:txBody>
      </p:sp>
      <p:sp>
        <p:nvSpPr>
          <p:cNvPr id="515146" name="Freeform 7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47" name="AutoShape 7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48" name="Rectangle 7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49" name="AutoShape 7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50" name="Line 7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51" name="Line 7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52" name="Rectangle 8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3218" name="Rectangle 81"/>
          <p:cNvSpPr>
            <a:spLocks noChangeArrowheads="1"/>
          </p:cNvSpPr>
          <p:nvPr/>
        </p:nvSpPr>
        <p:spPr bwMode="auto">
          <a:xfrm>
            <a:off x="7924798" y="3832225"/>
            <a:ext cx="1395263"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defTabSz="914400" eaLnBrk="0" fontAlgn="base" hangingPunct="0">
              <a:spcBef>
                <a:spcPct val="0"/>
              </a:spcBef>
              <a:spcAft>
                <a:spcPct val="0"/>
              </a:spcAft>
            </a:pPr>
            <a:r>
              <a:rPr lang="ar-JO" sz="10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الأرض. النسل. البركة</a:t>
            </a:r>
            <a:endParaRPr lang="en-US" sz="10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93219" name="Rectangle 82"/>
          <p:cNvSpPr>
            <a:spLocks noChangeArrowheads="1"/>
          </p:cNvSpPr>
          <p:nvPr/>
        </p:nvSpPr>
        <p:spPr bwMode="auto">
          <a:xfrm>
            <a:off x="8286750" y="4221163"/>
            <a:ext cx="452046"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10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ي- ع</a:t>
            </a:r>
            <a:endParaRPr lang="en-US" sz="10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93220" name="Rectangle 83"/>
          <p:cNvSpPr>
            <a:spLocks noChangeArrowheads="1"/>
          </p:cNvSpPr>
          <p:nvPr/>
        </p:nvSpPr>
        <p:spPr bwMode="auto">
          <a:xfrm>
            <a:off x="8340725" y="4411663"/>
            <a:ext cx="327012"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Helvetica" charset="0"/>
                <a:ea typeface="ＭＳ Ｐゴシック" charset="0"/>
                <a:cs typeface="ＭＳ Ｐゴシック" charset="0"/>
              </a:rPr>
              <a:t>١٢</a:t>
            </a:r>
          </a:p>
        </p:txBody>
      </p:sp>
      <p:sp>
        <p:nvSpPr>
          <p:cNvPr id="93221" name="Rectangle 84"/>
          <p:cNvSpPr>
            <a:spLocks noChangeArrowheads="1"/>
          </p:cNvSpPr>
          <p:nvPr/>
        </p:nvSpPr>
        <p:spPr bwMode="auto">
          <a:xfrm>
            <a:off x="8175625" y="3654425"/>
            <a:ext cx="447237"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الدعوة</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93222" name="Rectangle 85"/>
          <p:cNvSpPr>
            <a:spLocks noChangeArrowheads="1"/>
          </p:cNvSpPr>
          <p:nvPr/>
        </p:nvSpPr>
        <p:spPr bwMode="auto">
          <a:xfrm>
            <a:off x="8004175" y="3432175"/>
            <a:ext cx="46166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إبراهيم</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93223" name="Rectangle 86"/>
          <p:cNvSpPr>
            <a:spLocks noChangeArrowheads="1"/>
          </p:cNvSpPr>
          <p:nvPr/>
        </p:nvSpPr>
        <p:spPr bwMode="auto">
          <a:xfrm>
            <a:off x="8069263" y="4033837"/>
            <a:ext cx="1202992" cy="2480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defTabSz="914400" eaLnBrk="0" fontAlgn="base" hangingPunct="0">
              <a:spcBef>
                <a:spcPct val="0"/>
              </a:spcBef>
              <a:spcAft>
                <a:spcPct val="0"/>
              </a:spcAft>
            </a:pPr>
            <a:r>
              <a:rPr lang="ar-JO" sz="10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إسماعيل- إسحق</a:t>
            </a:r>
            <a:endParaRPr lang="en-US" sz="10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515159" name="Line 87"/>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60" name="Line 88"/>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61" name="Line 89"/>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3227" name="Text Box 9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515167" name="Rectangle 9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42</a:t>
            </a:r>
          </a:p>
        </p:txBody>
      </p:sp>
      <p:sp>
        <p:nvSpPr>
          <p:cNvPr id="93229" name="Text Box 96"/>
          <p:cNvSpPr txBox="1">
            <a:spLocks noChangeArrowheads="1"/>
          </p:cNvSpPr>
          <p:nvPr/>
        </p:nvSpPr>
        <p:spPr bwMode="auto">
          <a:xfrm>
            <a:off x="7004831" y="6283732"/>
            <a:ext cx="161133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ar-JO" sz="1200" b="1" dirty="0">
                <a:solidFill>
                  <a:srgbClr val="FFFFFF"/>
                </a:solidFill>
                <a:latin typeface="Accordance" panose="00000400000000000000" pitchFamily="2" charset="-78"/>
                <a:ea typeface="Accordance" panose="00000400000000000000" pitchFamily="2" charset="-78"/>
                <a:cs typeface="Accordance" panose="00000400000000000000" pitchFamily="2" charset="-78"/>
              </a:rPr>
              <a:t>كتيب ، الصفحات 19-24</a:t>
            </a:r>
          </a:p>
        </p:txBody>
      </p:sp>
      <p:grpSp>
        <p:nvGrpSpPr>
          <p:cNvPr id="93230" name="Group 111"/>
          <p:cNvGrpSpPr>
            <a:grpSpLocks/>
          </p:cNvGrpSpPr>
          <p:nvPr/>
        </p:nvGrpSpPr>
        <p:grpSpPr bwMode="auto">
          <a:xfrm>
            <a:off x="5976936" y="1390650"/>
            <a:ext cx="1419224" cy="1347788"/>
            <a:chOff x="3765" y="876"/>
            <a:chExt cx="894" cy="849"/>
          </a:xfrm>
        </p:grpSpPr>
        <p:grpSp>
          <p:nvGrpSpPr>
            <p:cNvPr id="93237" name="Group 98"/>
            <p:cNvGrpSpPr>
              <a:grpSpLocks/>
            </p:cNvGrpSpPr>
            <p:nvPr/>
          </p:nvGrpSpPr>
          <p:grpSpPr bwMode="auto">
            <a:xfrm>
              <a:off x="3765" y="876"/>
              <a:ext cx="795" cy="849"/>
              <a:chOff x="1084" y="711"/>
              <a:chExt cx="2950" cy="2769"/>
            </a:xfrm>
          </p:grpSpPr>
          <p:grpSp>
            <p:nvGrpSpPr>
              <p:cNvPr id="93239" name="Group 99"/>
              <p:cNvGrpSpPr>
                <a:grpSpLocks/>
              </p:cNvGrpSpPr>
              <p:nvPr/>
            </p:nvGrpSpPr>
            <p:grpSpPr bwMode="auto">
              <a:xfrm>
                <a:off x="1084" y="711"/>
                <a:ext cx="2950" cy="2769"/>
                <a:chOff x="2707" y="548"/>
                <a:chExt cx="2950" cy="2769"/>
              </a:xfrm>
            </p:grpSpPr>
            <p:grpSp>
              <p:nvGrpSpPr>
                <p:cNvPr id="93245" name="Group 100"/>
                <p:cNvGrpSpPr>
                  <a:grpSpLocks/>
                </p:cNvGrpSpPr>
                <p:nvPr/>
              </p:nvGrpSpPr>
              <p:grpSpPr bwMode="auto">
                <a:xfrm>
                  <a:off x="3180" y="1046"/>
                  <a:ext cx="2105" cy="1421"/>
                  <a:chOff x="578" y="2316"/>
                  <a:chExt cx="2105" cy="1421"/>
                </a:xfrm>
              </p:grpSpPr>
              <p:sp>
                <p:nvSpPr>
                  <p:cNvPr id="515173" name="Freeform 101"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74" name="Freeform 102" descr="Cork"/>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93246" name="Picture 103"/>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515176" name="Freeform 104"/>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77" name="Freeform 105"/>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78" name="Freeform 106"/>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79" name="Freeform 107"/>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80" name="Freeform 108"/>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515181" name="Rectangle 109"/>
            <p:cNvSpPr>
              <a:spLocks noChangeArrowheads="1"/>
            </p:cNvSpPr>
            <p:nvPr/>
          </p:nvSpPr>
          <p:spPr bwMode="auto">
            <a:xfrm>
              <a:off x="3914" y="991"/>
              <a:ext cx="745" cy="444"/>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ar-JO" sz="4000" b="1" i="1" dirty="0">
                  <a:solidFill>
                    <a:srgbClr val="FFFFFF"/>
                  </a:solidFill>
                  <a:latin typeface="Accordance" panose="00000400000000000000" pitchFamily="2" charset="-78"/>
                  <a:ea typeface="Accordance" panose="00000400000000000000" pitchFamily="2" charset="-78"/>
                  <a:cs typeface="Accordance" panose="00000400000000000000" pitchFamily="2" charset="-78"/>
                </a:rPr>
                <a:t>ب.ع</a:t>
              </a:r>
              <a:endParaRPr lang="en-US" sz="2400" i="1" dirty="0">
                <a:solidFill>
                  <a:srgbClr val="FFFFFF"/>
                </a:solidFill>
                <a:latin typeface="Accordance" panose="00000400000000000000" pitchFamily="2" charset="-78"/>
                <a:ea typeface="Accordance" panose="00000400000000000000" pitchFamily="2" charset="-78"/>
                <a:cs typeface="Accordance" panose="00000400000000000000" pitchFamily="2" charset="-78"/>
              </a:endParaRPr>
            </a:p>
          </p:txBody>
        </p:sp>
      </p:grpSp>
      <p:sp>
        <p:nvSpPr>
          <p:cNvPr id="515182" name="Rectangle 110"/>
          <p:cNvSpPr>
            <a:spLocks noChangeArrowheads="1"/>
          </p:cNvSpPr>
          <p:nvPr/>
        </p:nvSpPr>
        <p:spPr bwMode="auto">
          <a:xfrm>
            <a:off x="5983288" y="2384425"/>
            <a:ext cx="2441694" cy="646331"/>
          </a:xfrm>
          <a:prstGeom prst="rect">
            <a:avLst/>
          </a:prstGeom>
          <a:noFill/>
          <a:ln w="12700">
            <a:noFill/>
            <a:miter lim="800000"/>
            <a:headEnd/>
            <a:tailEnd/>
          </a:ln>
          <a:effectLst>
            <a:outerShdw blurRad="63500" dist="46662" dir="2115817" algn="ctr" rotWithShape="0">
              <a:schemeClr val="bg2">
                <a:alpha val="74998"/>
              </a:schemeClr>
            </a:outerShdw>
          </a:effectLst>
        </p:spPr>
        <p:txBody>
          <a:bodyPr wrap="none">
            <a:spAutoFit/>
          </a:bodyPr>
          <a:lstStyle/>
          <a:p>
            <a:pPr algn="r" defTabSz="914400" rtl="1" eaLnBrk="0" fontAlgn="base" hangingPunct="0">
              <a:spcBef>
                <a:spcPct val="0"/>
              </a:spcBef>
              <a:spcAft>
                <a:spcPct val="0"/>
              </a:spcAft>
              <a:defRPr/>
            </a:pPr>
            <a:r>
              <a:rPr lang="ar-JO" sz="3600" b="1" i="1" dirty="0">
                <a:solidFill>
                  <a:srgbClr val="FFFFFF"/>
                </a:solidFill>
                <a:latin typeface="Accordance" panose="00000400000000000000" pitchFamily="2" charset="-78"/>
                <a:ea typeface="Accordance" panose="00000400000000000000" pitchFamily="2" charset="-78"/>
                <a:cs typeface="Accordance" panose="00000400000000000000" pitchFamily="2" charset="-78"/>
              </a:rPr>
              <a:t>تك: ١٢: ١-٣</a:t>
            </a:r>
            <a:endParaRPr lang="en-US" sz="2800" b="1" i="1" dirty="0">
              <a:solidFill>
                <a:srgbClr val="FFFFFF"/>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515185" name="Rectangle 113"/>
          <p:cNvSpPr>
            <a:spLocks noChangeArrowheads="1"/>
          </p:cNvSpPr>
          <p:nvPr/>
        </p:nvSpPr>
        <p:spPr bwMode="auto">
          <a:xfrm>
            <a:off x="327026" y="7938"/>
            <a:ext cx="1239838"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dirty="0">
                <a:solidFill>
                  <a:srgbClr val="FFFF00"/>
                </a:solidFill>
                <a:latin typeface="Times" charset="0"/>
                <a:ea typeface="ＭＳ Ｐゴシック" charset="0"/>
                <a:cs typeface="ＭＳ Ｐゴシック" charset="0"/>
              </a:rPr>
              <a:t>٧ </a:t>
            </a:r>
            <a:endParaRPr lang="en-US" sz="2800" dirty="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15187" name="AutoShape 115"/>
          <p:cNvSpPr>
            <a:spLocks noChangeArrowheads="1"/>
          </p:cNvSpPr>
          <p:nvPr/>
        </p:nvSpPr>
        <p:spPr bwMode="auto">
          <a:xfrm>
            <a:off x="3749675" y="2836863"/>
            <a:ext cx="1597025" cy="1163637"/>
          </a:xfrm>
          <a:prstGeom prst="roundRect">
            <a:avLst>
              <a:gd name="adj" fmla="val 16667"/>
            </a:avLst>
          </a:prstGeom>
          <a:noFill/>
          <a:ln w="76200">
            <a:solidFill>
              <a:srgbClr val="FF0000"/>
            </a:solidFill>
            <a:round/>
            <a:headEnd/>
            <a:tailEnd/>
          </a:ln>
          <a:effectLst>
            <a:outerShdw blurRad="63500" dist="71842"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3234" name="Text Box 116"/>
          <p:cNvSpPr txBox="1">
            <a:spLocks noChangeArrowheads="1"/>
          </p:cNvSpPr>
          <p:nvPr/>
        </p:nvSpPr>
        <p:spPr bwMode="auto">
          <a:xfrm>
            <a:off x="8614237" y="6464400"/>
            <a:ext cx="364202"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400" b="1" dirty="0">
                <a:solidFill>
                  <a:srgbClr val="FFFFFF"/>
                </a:solidFill>
              </a:rPr>
              <a:t>٧ </a:t>
            </a:r>
          </a:p>
        </p:txBody>
      </p:sp>
    </p:spTree>
    <p:extLst>
      <p:ext uri="{BB962C8B-B14F-4D97-AF65-F5344CB8AC3E}">
        <p14:creationId xmlns:p14="http://schemas.microsoft.com/office/powerpoint/2010/main" val="284412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5187"/>
                                        </p:tgtEl>
                                        <p:attrNameLst>
                                          <p:attrName>style.visibility</p:attrName>
                                        </p:attrNameLst>
                                      </p:cBhvr>
                                      <p:to>
                                        <p:strVal val="visible"/>
                                      </p:to>
                                    </p:set>
                                    <p:animEffect transition="in" filter="fade">
                                      <p:cBhvr>
                                        <p:cTn id="7" dur="1000"/>
                                        <p:tgtEl>
                                          <p:spTgt spid="515187"/>
                                        </p:tgtEl>
                                      </p:cBhvr>
                                    </p:animEffect>
                                  </p:childTnLst>
                                </p:cTn>
                              </p:par>
                            </p:childTnLst>
                          </p:cTn>
                        </p:par>
                        <p:par>
                          <p:cTn id="8" fill="hold" nodeType="afterGroup">
                            <p:stCondLst>
                              <p:cond delay="1000"/>
                            </p:stCondLst>
                            <p:childTnLst>
                              <p:par>
                                <p:cTn id="9" presetID="17" presetClass="entr" presetSubtype="8" fill="hold" grpId="0" nodeType="afterEffect">
                                  <p:stCondLst>
                                    <p:cond delay="0"/>
                                  </p:stCondLst>
                                  <p:childTnLst>
                                    <p:set>
                                      <p:cBhvr>
                                        <p:cTn id="10" dur="1" fill="hold">
                                          <p:stCondLst>
                                            <p:cond delay="0"/>
                                          </p:stCondLst>
                                        </p:cTn>
                                        <p:tgtEl>
                                          <p:spTgt spid="515087"/>
                                        </p:tgtEl>
                                        <p:attrNameLst>
                                          <p:attrName>style.visibility</p:attrName>
                                        </p:attrNameLst>
                                      </p:cBhvr>
                                      <p:to>
                                        <p:strVal val="visible"/>
                                      </p:to>
                                    </p:set>
                                    <p:anim calcmode="lin" valueType="num">
                                      <p:cBhvr>
                                        <p:cTn id="11" dur="500" fill="hold"/>
                                        <p:tgtEl>
                                          <p:spTgt spid="515087"/>
                                        </p:tgtEl>
                                        <p:attrNameLst>
                                          <p:attrName>ppt_x</p:attrName>
                                        </p:attrNameLst>
                                      </p:cBhvr>
                                      <p:tavLst>
                                        <p:tav tm="0">
                                          <p:val>
                                            <p:strVal val="#ppt_x-#ppt_w/2"/>
                                          </p:val>
                                        </p:tav>
                                        <p:tav tm="100000">
                                          <p:val>
                                            <p:strVal val="#ppt_x"/>
                                          </p:val>
                                        </p:tav>
                                      </p:tavLst>
                                    </p:anim>
                                    <p:anim calcmode="lin" valueType="num">
                                      <p:cBhvr>
                                        <p:cTn id="12" dur="500" fill="hold"/>
                                        <p:tgtEl>
                                          <p:spTgt spid="515087"/>
                                        </p:tgtEl>
                                        <p:attrNameLst>
                                          <p:attrName>ppt_y</p:attrName>
                                        </p:attrNameLst>
                                      </p:cBhvr>
                                      <p:tavLst>
                                        <p:tav tm="0">
                                          <p:val>
                                            <p:strVal val="#ppt_y"/>
                                          </p:val>
                                        </p:tav>
                                        <p:tav tm="100000">
                                          <p:val>
                                            <p:strVal val="#ppt_y"/>
                                          </p:val>
                                        </p:tav>
                                      </p:tavLst>
                                    </p:anim>
                                    <p:anim calcmode="lin" valueType="num">
                                      <p:cBhvr>
                                        <p:cTn id="13" dur="500" fill="hold"/>
                                        <p:tgtEl>
                                          <p:spTgt spid="515087"/>
                                        </p:tgtEl>
                                        <p:attrNameLst>
                                          <p:attrName>ppt_w</p:attrName>
                                        </p:attrNameLst>
                                      </p:cBhvr>
                                      <p:tavLst>
                                        <p:tav tm="0">
                                          <p:val>
                                            <p:fltVal val="0"/>
                                          </p:val>
                                        </p:tav>
                                        <p:tav tm="100000">
                                          <p:val>
                                            <p:strVal val="#ppt_w"/>
                                          </p:val>
                                        </p:tav>
                                      </p:tavLst>
                                    </p:anim>
                                    <p:anim calcmode="lin" valueType="num">
                                      <p:cBhvr>
                                        <p:cTn id="14" dur="500" fill="hold"/>
                                        <p:tgtEl>
                                          <p:spTgt spid="515087"/>
                                        </p:tgtEl>
                                        <p:attrNameLst>
                                          <p:attrName>ppt_h</p:attrName>
                                        </p:attrNameLst>
                                      </p:cBhvr>
                                      <p:tavLst>
                                        <p:tav tm="0">
                                          <p:val>
                                            <p:strVal val="#ppt_h"/>
                                          </p:val>
                                        </p:tav>
                                        <p:tav tm="100000">
                                          <p:val>
                                            <p:strVal val="#ppt_h"/>
                                          </p:val>
                                        </p:tav>
                                      </p:tavLst>
                                    </p:anim>
                                  </p:childTnLst>
                                </p:cTn>
                              </p:par>
                            </p:childTnLst>
                          </p:cTn>
                        </p:par>
                        <p:par>
                          <p:cTn id="15" fill="hold" nodeType="afterGroup">
                            <p:stCondLst>
                              <p:cond delay="1500"/>
                            </p:stCondLst>
                            <p:childTnLst>
                              <p:par>
                                <p:cTn id="16" presetID="23" presetClass="entr" presetSubtype="528" fill="hold" grpId="0" nodeType="afterEffect">
                                  <p:stCondLst>
                                    <p:cond delay="0"/>
                                  </p:stCondLst>
                                  <p:childTnLst>
                                    <p:set>
                                      <p:cBhvr>
                                        <p:cTn id="17" dur="1" fill="hold">
                                          <p:stCondLst>
                                            <p:cond delay="0"/>
                                          </p:stCondLst>
                                        </p:cTn>
                                        <p:tgtEl>
                                          <p:spTgt spid="515129"/>
                                        </p:tgtEl>
                                        <p:attrNameLst>
                                          <p:attrName>style.visibility</p:attrName>
                                        </p:attrNameLst>
                                      </p:cBhvr>
                                      <p:to>
                                        <p:strVal val="visible"/>
                                      </p:to>
                                    </p:set>
                                    <p:anim calcmode="lin" valueType="num">
                                      <p:cBhvr>
                                        <p:cTn id="18" dur="500" fill="hold"/>
                                        <p:tgtEl>
                                          <p:spTgt spid="515129"/>
                                        </p:tgtEl>
                                        <p:attrNameLst>
                                          <p:attrName>ppt_w</p:attrName>
                                        </p:attrNameLst>
                                      </p:cBhvr>
                                      <p:tavLst>
                                        <p:tav tm="0">
                                          <p:val>
                                            <p:fltVal val="0"/>
                                          </p:val>
                                        </p:tav>
                                        <p:tav tm="100000">
                                          <p:val>
                                            <p:strVal val="#ppt_w"/>
                                          </p:val>
                                        </p:tav>
                                      </p:tavLst>
                                    </p:anim>
                                    <p:anim calcmode="lin" valueType="num">
                                      <p:cBhvr>
                                        <p:cTn id="19" dur="500" fill="hold"/>
                                        <p:tgtEl>
                                          <p:spTgt spid="515129"/>
                                        </p:tgtEl>
                                        <p:attrNameLst>
                                          <p:attrName>ppt_h</p:attrName>
                                        </p:attrNameLst>
                                      </p:cBhvr>
                                      <p:tavLst>
                                        <p:tav tm="0">
                                          <p:val>
                                            <p:fltVal val="0"/>
                                          </p:val>
                                        </p:tav>
                                        <p:tav tm="100000">
                                          <p:val>
                                            <p:strVal val="#ppt_h"/>
                                          </p:val>
                                        </p:tav>
                                      </p:tavLst>
                                    </p:anim>
                                    <p:anim calcmode="lin" valueType="num">
                                      <p:cBhvr>
                                        <p:cTn id="20" dur="500" fill="hold"/>
                                        <p:tgtEl>
                                          <p:spTgt spid="515129"/>
                                        </p:tgtEl>
                                        <p:attrNameLst>
                                          <p:attrName>ppt_x</p:attrName>
                                        </p:attrNameLst>
                                      </p:cBhvr>
                                      <p:tavLst>
                                        <p:tav tm="0">
                                          <p:val>
                                            <p:fltVal val="0.5"/>
                                          </p:val>
                                        </p:tav>
                                        <p:tav tm="100000">
                                          <p:val>
                                            <p:strVal val="#ppt_x"/>
                                          </p:val>
                                        </p:tav>
                                      </p:tavLst>
                                    </p:anim>
                                    <p:anim calcmode="lin" valueType="num">
                                      <p:cBhvr>
                                        <p:cTn id="21" dur="500" fill="hold"/>
                                        <p:tgtEl>
                                          <p:spTgt spid="515129"/>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515129"/>
                                        </p:tgtEl>
                                        <p:attrNameLst>
                                          <p:attrName>style.visibility</p:attrName>
                                        </p:attrNameLst>
                                      </p:cBhvr>
                                      <p:to>
                                        <p:strVal val="hidden"/>
                                      </p:to>
                                    </p:set>
                                  </p:subTnLst>
                                </p:cTn>
                              </p:par>
                            </p:childTnLst>
                          </p:cTn>
                        </p:par>
                      </p:childTnLst>
                    </p:cTn>
                  </p:par>
                  <p:par>
                    <p:cTn id="22" fill="hold" nodeType="clickPar">
                      <p:stCondLst>
                        <p:cond delay="indefinite"/>
                      </p:stCondLst>
                      <p:childTnLst>
                        <p:par>
                          <p:cTn id="23" fill="hold" nodeType="withGroup">
                            <p:stCondLst>
                              <p:cond delay="0"/>
                            </p:stCondLst>
                            <p:childTnLst>
                              <p:par>
                                <p:cTn id="24" presetID="17" presetClass="entr" presetSubtype="8" fill="hold" grpId="0" nodeType="clickEffect">
                                  <p:stCondLst>
                                    <p:cond delay="0"/>
                                  </p:stCondLst>
                                  <p:childTnLst>
                                    <p:set>
                                      <p:cBhvr>
                                        <p:cTn id="25" dur="1" fill="hold">
                                          <p:stCondLst>
                                            <p:cond delay="0"/>
                                          </p:stCondLst>
                                        </p:cTn>
                                        <p:tgtEl>
                                          <p:spTgt spid="515088"/>
                                        </p:tgtEl>
                                        <p:attrNameLst>
                                          <p:attrName>style.visibility</p:attrName>
                                        </p:attrNameLst>
                                      </p:cBhvr>
                                      <p:to>
                                        <p:strVal val="visible"/>
                                      </p:to>
                                    </p:set>
                                    <p:anim calcmode="lin" valueType="num">
                                      <p:cBhvr>
                                        <p:cTn id="26" dur="500" fill="hold"/>
                                        <p:tgtEl>
                                          <p:spTgt spid="515088"/>
                                        </p:tgtEl>
                                        <p:attrNameLst>
                                          <p:attrName>ppt_x</p:attrName>
                                        </p:attrNameLst>
                                      </p:cBhvr>
                                      <p:tavLst>
                                        <p:tav tm="0">
                                          <p:val>
                                            <p:strVal val="#ppt_x-#ppt_w/2"/>
                                          </p:val>
                                        </p:tav>
                                        <p:tav tm="100000">
                                          <p:val>
                                            <p:strVal val="#ppt_x"/>
                                          </p:val>
                                        </p:tav>
                                      </p:tavLst>
                                    </p:anim>
                                    <p:anim calcmode="lin" valueType="num">
                                      <p:cBhvr>
                                        <p:cTn id="27" dur="500" fill="hold"/>
                                        <p:tgtEl>
                                          <p:spTgt spid="515088"/>
                                        </p:tgtEl>
                                        <p:attrNameLst>
                                          <p:attrName>ppt_y</p:attrName>
                                        </p:attrNameLst>
                                      </p:cBhvr>
                                      <p:tavLst>
                                        <p:tav tm="0">
                                          <p:val>
                                            <p:strVal val="#ppt_y"/>
                                          </p:val>
                                        </p:tav>
                                        <p:tav tm="100000">
                                          <p:val>
                                            <p:strVal val="#ppt_y"/>
                                          </p:val>
                                        </p:tav>
                                      </p:tavLst>
                                    </p:anim>
                                    <p:anim calcmode="lin" valueType="num">
                                      <p:cBhvr>
                                        <p:cTn id="28" dur="500" fill="hold"/>
                                        <p:tgtEl>
                                          <p:spTgt spid="515088"/>
                                        </p:tgtEl>
                                        <p:attrNameLst>
                                          <p:attrName>ppt_w</p:attrName>
                                        </p:attrNameLst>
                                      </p:cBhvr>
                                      <p:tavLst>
                                        <p:tav tm="0">
                                          <p:val>
                                            <p:fltVal val="0"/>
                                          </p:val>
                                        </p:tav>
                                        <p:tav tm="100000">
                                          <p:val>
                                            <p:strVal val="#ppt_w"/>
                                          </p:val>
                                        </p:tav>
                                      </p:tavLst>
                                    </p:anim>
                                    <p:anim calcmode="lin" valueType="num">
                                      <p:cBhvr>
                                        <p:cTn id="29" dur="500" fill="hold"/>
                                        <p:tgtEl>
                                          <p:spTgt spid="515088"/>
                                        </p:tgtEl>
                                        <p:attrNameLst>
                                          <p:attrName>ppt_h</p:attrName>
                                        </p:attrNameLst>
                                      </p:cBhvr>
                                      <p:tavLst>
                                        <p:tav tm="0">
                                          <p:val>
                                            <p:strVal val="#ppt_h"/>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xit" presetSubtype="0" fill="hold" grpId="1" nodeType="clickEffect">
                                  <p:stCondLst>
                                    <p:cond delay="0"/>
                                  </p:stCondLst>
                                  <p:childTnLst>
                                    <p:animEffect transition="out" filter="fade">
                                      <p:cBhvr>
                                        <p:cTn id="33" dur="500"/>
                                        <p:tgtEl>
                                          <p:spTgt spid="515187"/>
                                        </p:tgtEl>
                                      </p:cBhvr>
                                    </p:animEffect>
                                    <p:set>
                                      <p:cBhvr>
                                        <p:cTn id="34" dur="1" fill="hold">
                                          <p:stCondLst>
                                            <p:cond delay="499"/>
                                          </p:stCondLst>
                                        </p:cTn>
                                        <p:tgtEl>
                                          <p:spTgt spid="515187"/>
                                        </p:tgtEl>
                                        <p:attrNameLst>
                                          <p:attrName>style.visibility</p:attrName>
                                        </p:attrNameLst>
                                      </p:cBhvr>
                                      <p:to>
                                        <p:strVal val="hidden"/>
                                      </p:to>
                                    </p:set>
                                  </p:childTnLst>
                                </p:cTn>
                              </p:par>
                            </p:childTnLst>
                          </p:cTn>
                        </p:par>
                        <p:par>
                          <p:cTn id="35" fill="hold" nodeType="afterGroup">
                            <p:stCondLst>
                              <p:cond delay="500"/>
                            </p:stCondLst>
                            <p:childTnLst>
                              <p:par>
                                <p:cTn id="36" presetID="23" presetClass="entr" presetSubtype="528" fill="hold" grpId="0" nodeType="afterEffect">
                                  <p:stCondLst>
                                    <p:cond delay="0"/>
                                  </p:stCondLst>
                                  <p:childTnLst>
                                    <p:set>
                                      <p:cBhvr>
                                        <p:cTn id="37" dur="1" fill="hold">
                                          <p:stCondLst>
                                            <p:cond delay="0"/>
                                          </p:stCondLst>
                                        </p:cTn>
                                        <p:tgtEl>
                                          <p:spTgt spid="515102"/>
                                        </p:tgtEl>
                                        <p:attrNameLst>
                                          <p:attrName>style.visibility</p:attrName>
                                        </p:attrNameLst>
                                      </p:cBhvr>
                                      <p:to>
                                        <p:strVal val="visible"/>
                                      </p:to>
                                    </p:set>
                                    <p:anim calcmode="lin" valueType="num">
                                      <p:cBhvr>
                                        <p:cTn id="38" dur="500" fill="hold"/>
                                        <p:tgtEl>
                                          <p:spTgt spid="515102"/>
                                        </p:tgtEl>
                                        <p:attrNameLst>
                                          <p:attrName>ppt_w</p:attrName>
                                        </p:attrNameLst>
                                      </p:cBhvr>
                                      <p:tavLst>
                                        <p:tav tm="0">
                                          <p:val>
                                            <p:fltVal val="0"/>
                                          </p:val>
                                        </p:tav>
                                        <p:tav tm="100000">
                                          <p:val>
                                            <p:strVal val="#ppt_w"/>
                                          </p:val>
                                        </p:tav>
                                      </p:tavLst>
                                    </p:anim>
                                    <p:anim calcmode="lin" valueType="num">
                                      <p:cBhvr>
                                        <p:cTn id="39" dur="500" fill="hold"/>
                                        <p:tgtEl>
                                          <p:spTgt spid="515102"/>
                                        </p:tgtEl>
                                        <p:attrNameLst>
                                          <p:attrName>ppt_h</p:attrName>
                                        </p:attrNameLst>
                                      </p:cBhvr>
                                      <p:tavLst>
                                        <p:tav tm="0">
                                          <p:val>
                                            <p:fltVal val="0"/>
                                          </p:val>
                                        </p:tav>
                                        <p:tav tm="100000">
                                          <p:val>
                                            <p:strVal val="#ppt_h"/>
                                          </p:val>
                                        </p:tav>
                                      </p:tavLst>
                                    </p:anim>
                                    <p:anim calcmode="lin" valueType="num">
                                      <p:cBhvr>
                                        <p:cTn id="40" dur="500" fill="hold"/>
                                        <p:tgtEl>
                                          <p:spTgt spid="515102"/>
                                        </p:tgtEl>
                                        <p:attrNameLst>
                                          <p:attrName>ppt_x</p:attrName>
                                        </p:attrNameLst>
                                      </p:cBhvr>
                                      <p:tavLst>
                                        <p:tav tm="0">
                                          <p:val>
                                            <p:fltVal val="0.5"/>
                                          </p:val>
                                        </p:tav>
                                        <p:tav tm="100000">
                                          <p:val>
                                            <p:strVal val="#ppt_x"/>
                                          </p:val>
                                        </p:tav>
                                      </p:tavLst>
                                    </p:anim>
                                    <p:anim calcmode="lin" valueType="num">
                                      <p:cBhvr>
                                        <p:cTn id="41" dur="500" fill="hold"/>
                                        <p:tgtEl>
                                          <p:spTgt spid="515102"/>
                                        </p:tgtEl>
                                        <p:attrNameLst>
                                          <p:attrName>ppt_y</p:attrName>
                                        </p:attrNameLst>
                                      </p:cBhvr>
                                      <p:tavLst>
                                        <p:tav tm="0">
                                          <p:val>
                                            <p:fltVal val="0.5"/>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3" presetClass="entr" presetSubtype="528" fill="hold" grpId="0" nodeType="clickEffect">
                                  <p:stCondLst>
                                    <p:cond delay="0"/>
                                  </p:stCondLst>
                                  <p:childTnLst>
                                    <p:set>
                                      <p:cBhvr>
                                        <p:cTn id="45" dur="1" fill="hold">
                                          <p:stCondLst>
                                            <p:cond delay="0"/>
                                          </p:stCondLst>
                                        </p:cTn>
                                        <p:tgtEl>
                                          <p:spTgt spid="515103"/>
                                        </p:tgtEl>
                                        <p:attrNameLst>
                                          <p:attrName>style.visibility</p:attrName>
                                        </p:attrNameLst>
                                      </p:cBhvr>
                                      <p:to>
                                        <p:strVal val="visible"/>
                                      </p:to>
                                    </p:set>
                                    <p:anim calcmode="lin" valueType="num">
                                      <p:cBhvr>
                                        <p:cTn id="46" dur="500" fill="hold"/>
                                        <p:tgtEl>
                                          <p:spTgt spid="515103"/>
                                        </p:tgtEl>
                                        <p:attrNameLst>
                                          <p:attrName>ppt_w</p:attrName>
                                        </p:attrNameLst>
                                      </p:cBhvr>
                                      <p:tavLst>
                                        <p:tav tm="0">
                                          <p:val>
                                            <p:fltVal val="0"/>
                                          </p:val>
                                        </p:tav>
                                        <p:tav tm="100000">
                                          <p:val>
                                            <p:strVal val="#ppt_w"/>
                                          </p:val>
                                        </p:tav>
                                      </p:tavLst>
                                    </p:anim>
                                    <p:anim calcmode="lin" valueType="num">
                                      <p:cBhvr>
                                        <p:cTn id="47" dur="500" fill="hold"/>
                                        <p:tgtEl>
                                          <p:spTgt spid="515103"/>
                                        </p:tgtEl>
                                        <p:attrNameLst>
                                          <p:attrName>ppt_h</p:attrName>
                                        </p:attrNameLst>
                                      </p:cBhvr>
                                      <p:tavLst>
                                        <p:tav tm="0">
                                          <p:val>
                                            <p:fltVal val="0"/>
                                          </p:val>
                                        </p:tav>
                                        <p:tav tm="100000">
                                          <p:val>
                                            <p:strVal val="#ppt_h"/>
                                          </p:val>
                                        </p:tav>
                                      </p:tavLst>
                                    </p:anim>
                                    <p:anim calcmode="lin" valueType="num">
                                      <p:cBhvr>
                                        <p:cTn id="48" dur="500" fill="hold"/>
                                        <p:tgtEl>
                                          <p:spTgt spid="515103"/>
                                        </p:tgtEl>
                                        <p:attrNameLst>
                                          <p:attrName>ppt_x</p:attrName>
                                        </p:attrNameLst>
                                      </p:cBhvr>
                                      <p:tavLst>
                                        <p:tav tm="0">
                                          <p:val>
                                            <p:fltVal val="0.5"/>
                                          </p:val>
                                        </p:tav>
                                        <p:tav tm="100000">
                                          <p:val>
                                            <p:strVal val="#ppt_x"/>
                                          </p:val>
                                        </p:tav>
                                      </p:tavLst>
                                    </p:anim>
                                    <p:anim calcmode="lin" valueType="num">
                                      <p:cBhvr>
                                        <p:cTn id="49" dur="500" fill="hold"/>
                                        <p:tgtEl>
                                          <p:spTgt spid="515103"/>
                                        </p:tgtEl>
                                        <p:attrNameLst>
                                          <p:attrName>ppt_y</p:attrName>
                                        </p:attrNameLst>
                                      </p:cBhvr>
                                      <p:tavLst>
                                        <p:tav tm="0">
                                          <p:val>
                                            <p:fltVal val="0.5"/>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3" presetClass="entr" presetSubtype="528" fill="hold" nodeType="clickEffect">
                                  <p:stCondLst>
                                    <p:cond delay="0"/>
                                  </p:stCondLst>
                                  <p:childTnLst>
                                    <p:set>
                                      <p:cBhvr>
                                        <p:cTn id="53" dur="1" fill="hold">
                                          <p:stCondLst>
                                            <p:cond delay="0"/>
                                          </p:stCondLst>
                                        </p:cTn>
                                        <p:tgtEl>
                                          <p:spTgt spid="3"/>
                                        </p:tgtEl>
                                        <p:attrNameLst>
                                          <p:attrName>style.visibility</p:attrName>
                                        </p:attrNameLst>
                                      </p:cBhvr>
                                      <p:to>
                                        <p:strVal val="visible"/>
                                      </p:to>
                                    </p:set>
                                    <p:anim calcmode="lin" valueType="num">
                                      <p:cBhvr>
                                        <p:cTn id="54" dur="500" fill="hold"/>
                                        <p:tgtEl>
                                          <p:spTgt spid="3"/>
                                        </p:tgtEl>
                                        <p:attrNameLst>
                                          <p:attrName>ppt_w</p:attrName>
                                        </p:attrNameLst>
                                      </p:cBhvr>
                                      <p:tavLst>
                                        <p:tav tm="0">
                                          <p:val>
                                            <p:fltVal val="0"/>
                                          </p:val>
                                        </p:tav>
                                        <p:tav tm="100000">
                                          <p:val>
                                            <p:strVal val="#ppt_w"/>
                                          </p:val>
                                        </p:tav>
                                      </p:tavLst>
                                    </p:anim>
                                    <p:anim calcmode="lin" valueType="num">
                                      <p:cBhvr>
                                        <p:cTn id="55" dur="500" fill="hold"/>
                                        <p:tgtEl>
                                          <p:spTgt spid="3"/>
                                        </p:tgtEl>
                                        <p:attrNameLst>
                                          <p:attrName>ppt_h</p:attrName>
                                        </p:attrNameLst>
                                      </p:cBhvr>
                                      <p:tavLst>
                                        <p:tav tm="0">
                                          <p:val>
                                            <p:fltVal val="0"/>
                                          </p:val>
                                        </p:tav>
                                        <p:tav tm="100000">
                                          <p:val>
                                            <p:strVal val="#ppt_h"/>
                                          </p:val>
                                        </p:tav>
                                      </p:tavLst>
                                    </p:anim>
                                    <p:anim calcmode="lin" valueType="num">
                                      <p:cBhvr>
                                        <p:cTn id="56" dur="500" fill="hold"/>
                                        <p:tgtEl>
                                          <p:spTgt spid="3"/>
                                        </p:tgtEl>
                                        <p:attrNameLst>
                                          <p:attrName>ppt_x</p:attrName>
                                        </p:attrNameLst>
                                      </p:cBhvr>
                                      <p:tavLst>
                                        <p:tav tm="0">
                                          <p:val>
                                            <p:fltVal val="0.5"/>
                                          </p:val>
                                        </p:tav>
                                        <p:tav tm="100000">
                                          <p:val>
                                            <p:strVal val="#ppt_x"/>
                                          </p:val>
                                        </p:tav>
                                      </p:tavLst>
                                    </p:anim>
                                    <p:anim calcmode="lin" valueType="num">
                                      <p:cBhvr>
                                        <p:cTn id="57"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23" presetClass="entr" presetSubtype="528" fill="hold" grpId="0" nodeType="clickEffect">
                                  <p:stCondLst>
                                    <p:cond delay="0"/>
                                  </p:stCondLst>
                                  <p:childTnLst>
                                    <p:set>
                                      <p:cBhvr>
                                        <p:cTn id="61" dur="1" fill="hold">
                                          <p:stCondLst>
                                            <p:cond delay="0"/>
                                          </p:stCondLst>
                                        </p:cTn>
                                        <p:tgtEl>
                                          <p:spTgt spid="515104"/>
                                        </p:tgtEl>
                                        <p:attrNameLst>
                                          <p:attrName>style.visibility</p:attrName>
                                        </p:attrNameLst>
                                      </p:cBhvr>
                                      <p:to>
                                        <p:strVal val="visible"/>
                                      </p:to>
                                    </p:set>
                                    <p:anim calcmode="lin" valueType="num">
                                      <p:cBhvr>
                                        <p:cTn id="62" dur="500" fill="hold"/>
                                        <p:tgtEl>
                                          <p:spTgt spid="515104"/>
                                        </p:tgtEl>
                                        <p:attrNameLst>
                                          <p:attrName>ppt_w</p:attrName>
                                        </p:attrNameLst>
                                      </p:cBhvr>
                                      <p:tavLst>
                                        <p:tav tm="0">
                                          <p:val>
                                            <p:fltVal val="0"/>
                                          </p:val>
                                        </p:tav>
                                        <p:tav tm="100000">
                                          <p:val>
                                            <p:strVal val="#ppt_w"/>
                                          </p:val>
                                        </p:tav>
                                      </p:tavLst>
                                    </p:anim>
                                    <p:anim calcmode="lin" valueType="num">
                                      <p:cBhvr>
                                        <p:cTn id="63" dur="500" fill="hold"/>
                                        <p:tgtEl>
                                          <p:spTgt spid="515104"/>
                                        </p:tgtEl>
                                        <p:attrNameLst>
                                          <p:attrName>ppt_h</p:attrName>
                                        </p:attrNameLst>
                                      </p:cBhvr>
                                      <p:tavLst>
                                        <p:tav tm="0">
                                          <p:val>
                                            <p:fltVal val="0"/>
                                          </p:val>
                                        </p:tav>
                                        <p:tav tm="100000">
                                          <p:val>
                                            <p:strVal val="#ppt_h"/>
                                          </p:val>
                                        </p:tav>
                                      </p:tavLst>
                                    </p:anim>
                                    <p:anim calcmode="lin" valueType="num">
                                      <p:cBhvr>
                                        <p:cTn id="64" dur="500" fill="hold"/>
                                        <p:tgtEl>
                                          <p:spTgt spid="515104"/>
                                        </p:tgtEl>
                                        <p:attrNameLst>
                                          <p:attrName>ppt_x</p:attrName>
                                        </p:attrNameLst>
                                      </p:cBhvr>
                                      <p:tavLst>
                                        <p:tav tm="0">
                                          <p:val>
                                            <p:fltVal val="0.5"/>
                                          </p:val>
                                        </p:tav>
                                        <p:tav tm="100000">
                                          <p:val>
                                            <p:strVal val="#ppt_x"/>
                                          </p:val>
                                        </p:tav>
                                      </p:tavLst>
                                    </p:anim>
                                    <p:anim calcmode="lin" valueType="num">
                                      <p:cBhvr>
                                        <p:cTn id="65" dur="500" fill="hold"/>
                                        <p:tgtEl>
                                          <p:spTgt spid="515104"/>
                                        </p:tgtEl>
                                        <p:attrNameLst>
                                          <p:attrName>ppt_y</p:attrName>
                                        </p:attrNameLst>
                                      </p:cBhvr>
                                      <p:tavLst>
                                        <p:tav tm="0">
                                          <p:val>
                                            <p:fltVal val="0.5"/>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23" presetClass="entr" presetSubtype="528" fill="hold" grpId="0" nodeType="clickEffect">
                                  <p:stCondLst>
                                    <p:cond delay="0"/>
                                  </p:stCondLst>
                                  <p:childTnLst>
                                    <p:set>
                                      <p:cBhvr>
                                        <p:cTn id="69" dur="1" fill="hold">
                                          <p:stCondLst>
                                            <p:cond delay="0"/>
                                          </p:stCondLst>
                                        </p:cTn>
                                        <p:tgtEl>
                                          <p:spTgt spid="515105"/>
                                        </p:tgtEl>
                                        <p:attrNameLst>
                                          <p:attrName>style.visibility</p:attrName>
                                        </p:attrNameLst>
                                      </p:cBhvr>
                                      <p:to>
                                        <p:strVal val="visible"/>
                                      </p:to>
                                    </p:set>
                                    <p:anim calcmode="lin" valueType="num">
                                      <p:cBhvr>
                                        <p:cTn id="70" dur="500" fill="hold"/>
                                        <p:tgtEl>
                                          <p:spTgt spid="515105"/>
                                        </p:tgtEl>
                                        <p:attrNameLst>
                                          <p:attrName>ppt_w</p:attrName>
                                        </p:attrNameLst>
                                      </p:cBhvr>
                                      <p:tavLst>
                                        <p:tav tm="0">
                                          <p:val>
                                            <p:fltVal val="0"/>
                                          </p:val>
                                        </p:tav>
                                        <p:tav tm="100000">
                                          <p:val>
                                            <p:strVal val="#ppt_w"/>
                                          </p:val>
                                        </p:tav>
                                      </p:tavLst>
                                    </p:anim>
                                    <p:anim calcmode="lin" valueType="num">
                                      <p:cBhvr>
                                        <p:cTn id="71" dur="500" fill="hold"/>
                                        <p:tgtEl>
                                          <p:spTgt spid="515105"/>
                                        </p:tgtEl>
                                        <p:attrNameLst>
                                          <p:attrName>ppt_h</p:attrName>
                                        </p:attrNameLst>
                                      </p:cBhvr>
                                      <p:tavLst>
                                        <p:tav tm="0">
                                          <p:val>
                                            <p:fltVal val="0"/>
                                          </p:val>
                                        </p:tav>
                                        <p:tav tm="100000">
                                          <p:val>
                                            <p:strVal val="#ppt_h"/>
                                          </p:val>
                                        </p:tav>
                                      </p:tavLst>
                                    </p:anim>
                                    <p:anim calcmode="lin" valueType="num">
                                      <p:cBhvr>
                                        <p:cTn id="72" dur="500" fill="hold"/>
                                        <p:tgtEl>
                                          <p:spTgt spid="515105"/>
                                        </p:tgtEl>
                                        <p:attrNameLst>
                                          <p:attrName>ppt_x</p:attrName>
                                        </p:attrNameLst>
                                      </p:cBhvr>
                                      <p:tavLst>
                                        <p:tav tm="0">
                                          <p:val>
                                            <p:fltVal val="0.5"/>
                                          </p:val>
                                        </p:tav>
                                        <p:tav tm="100000">
                                          <p:val>
                                            <p:strVal val="#ppt_x"/>
                                          </p:val>
                                        </p:tav>
                                      </p:tavLst>
                                    </p:anim>
                                    <p:anim calcmode="lin" valueType="num">
                                      <p:cBhvr>
                                        <p:cTn id="73" dur="500" fill="hold"/>
                                        <p:tgtEl>
                                          <p:spTgt spid="51510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087" grpId="0" autoUpdateAnimBg="0"/>
      <p:bldP spid="515088" grpId="0" autoUpdateAnimBg="0"/>
      <p:bldP spid="515102" grpId="0" autoUpdateAnimBg="0"/>
      <p:bldP spid="515103" grpId="0" animBg="1"/>
      <p:bldP spid="515104" grpId="0" animBg="1"/>
      <p:bldP spid="515105" grpId="0" animBg="1"/>
      <p:bldP spid="515129" grpId="0" autoUpdateAnimBg="0"/>
      <p:bldP spid="515187" grpId="0" animBg="1"/>
      <p:bldP spid="515187"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5234" name="Rectangle 3"/>
          <p:cNvSpPr>
            <a:spLocks noChangeArrowheads="1"/>
          </p:cNvSpPr>
          <p:nvPr/>
        </p:nvSpPr>
        <p:spPr bwMode="auto">
          <a:xfrm>
            <a:off x="3338513" y="968375"/>
            <a:ext cx="1387475" cy="36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a:solidFill>
                  <a:srgbClr val="790015"/>
                </a:solidFill>
                <a:latin typeface="Times" charset="0"/>
                <a:ea typeface="ＭＳ Ｐゴシック" charset="0"/>
                <a:cs typeface="ＭＳ Ｐゴシック" charset="0"/>
              </a:rPr>
              <a:t>ABRAHAM</a:t>
            </a:r>
          </a:p>
        </p:txBody>
      </p:sp>
      <p:sp>
        <p:nvSpPr>
          <p:cNvPr id="264196"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197"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198"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5238" name="Rectangle 7"/>
          <p:cNvSpPr>
            <a:spLocks noChangeArrowheads="1"/>
          </p:cNvSpPr>
          <p:nvPr/>
        </p:nvSpPr>
        <p:spPr bwMode="auto">
          <a:xfrm>
            <a:off x="3084513" y="938213"/>
            <a:ext cx="923329"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2400" b="1" dirty="0">
                <a:solidFill>
                  <a:srgbClr val="1A0004"/>
                </a:solidFill>
                <a:latin typeface="Accordance" panose="00000400000000000000" pitchFamily="2" charset="-78"/>
                <a:ea typeface="Accordance" panose="00000400000000000000" pitchFamily="2" charset="-78"/>
                <a:cs typeface="Accordance" panose="00000400000000000000" pitchFamily="2" charset="-78"/>
              </a:rPr>
              <a:t>إبراهيم</a:t>
            </a:r>
            <a:endParaRPr lang="en-US" sz="2400" b="1" dirty="0">
              <a:solidFill>
                <a:srgbClr val="1A0004"/>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64200"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203" name="Rectangle 11"/>
          <p:cNvSpPr>
            <a:spLocks noChangeArrowheads="1"/>
          </p:cNvSpPr>
          <p:nvPr/>
        </p:nvSpPr>
        <p:spPr bwMode="auto">
          <a:xfrm>
            <a:off x="4802188" y="992188"/>
            <a:ext cx="24987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r" defTabSz="914400" rtl="1" eaLnBrk="0" fontAlgn="base" hangingPunct="0">
              <a:spcBef>
                <a:spcPct val="50000"/>
              </a:spcBef>
              <a:spcAft>
                <a:spcPct val="0"/>
              </a:spcAft>
              <a:defRPr/>
            </a:pPr>
            <a:r>
              <a:rPr lang="ar-JO" sz="2400" b="1" dirty="0">
                <a:solidFill>
                  <a:srgbClr val="FFD34A"/>
                </a:solidFill>
                <a:latin typeface="Accordance" panose="00000400000000000000" pitchFamily="2" charset="-78"/>
                <a:ea typeface="Accordance" panose="00000400000000000000" pitchFamily="2" charset="-78"/>
                <a:cs typeface="Accordance" panose="00000400000000000000" pitchFamily="2" charset="-78"/>
              </a:rPr>
              <a:t>كنعان. ٢٠٠٠ ق. م </a:t>
            </a:r>
            <a:endParaRPr lang="en-US" b="1" dirty="0">
              <a:solidFill>
                <a:srgbClr val="FFD34A"/>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95241" name="Rectangle 12"/>
          <p:cNvSpPr>
            <a:spLocks noChangeArrowheads="1"/>
          </p:cNvSpPr>
          <p:nvPr/>
        </p:nvSpPr>
        <p:spPr bwMode="auto">
          <a:xfrm>
            <a:off x="3709988" y="1603375"/>
            <a:ext cx="1005082"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2800" b="1" dirty="0">
                <a:solidFill>
                  <a:srgbClr val="1A0004"/>
                </a:solidFill>
                <a:latin typeface="Accordance" panose="00000400000000000000" pitchFamily="2" charset="-78"/>
                <a:ea typeface="Accordance" panose="00000400000000000000" pitchFamily="2" charset="-78"/>
                <a:cs typeface="Accordance" panose="00000400000000000000" pitchFamily="2" charset="-78"/>
              </a:rPr>
              <a:t>الدعوة</a:t>
            </a:r>
            <a:endParaRPr lang="en-US" sz="2800" b="1" dirty="0">
              <a:solidFill>
                <a:srgbClr val="1A0004"/>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95242" name="Rectangle 13"/>
          <p:cNvSpPr>
            <a:spLocks noChangeArrowheads="1"/>
          </p:cNvSpPr>
          <p:nvPr/>
        </p:nvSpPr>
        <p:spPr bwMode="auto">
          <a:xfrm>
            <a:off x="3333750" y="2060575"/>
            <a:ext cx="3416907"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defTabSz="914400" eaLnBrk="0" fontAlgn="base" hangingPunct="0">
              <a:spcBef>
                <a:spcPct val="0"/>
              </a:spcBef>
              <a:spcAft>
                <a:spcPct val="0"/>
              </a:spcAft>
            </a:pPr>
            <a:r>
              <a:rPr lang="ar-JO" sz="2800" b="1" dirty="0">
                <a:solidFill>
                  <a:srgbClr val="1A0004"/>
                </a:solidFill>
                <a:latin typeface="Accordance" panose="00000400000000000000" pitchFamily="2" charset="-78"/>
                <a:ea typeface="Accordance" panose="00000400000000000000" pitchFamily="2" charset="-78"/>
                <a:cs typeface="Accordance" panose="00000400000000000000" pitchFamily="2" charset="-78"/>
              </a:rPr>
              <a:t>الأرض. النسل. البركة</a:t>
            </a:r>
            <a:endParaRPr lang="en-US" sz="2800" b="1" dirty="0">
              <a:solidFill>
                <a:srgbClr val="1A0004"/>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95243" name="Rectangle 14"/>
          <p:cNvSpPr>
            <a:spLocks noChangeArrowheads="1"/>
          </p:cNvSpPr>
          <p:nvPr/>
        </p:nvSpPr>
        <p:spPr bwMode="auto">
          <a:xfrm>
            <a:off x="3333750" y="2473325"/>
            <a:ext cx="3465661"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defTabSz="914400" eaLnBrk="0" fontAlgn="base" hangingPunct="0">
              <a:spcBef>
                <a:spcPct val="0"/>
              </a:spcBef>
              <a:spcAft>
                <a:spcPct val="0"/>
              </a:spcAft>
            </a:pPr>
            <a:r>
              <a:rPr lang="ar-JO" sz="3200" b="1" dirty="0">
                <a:solidFill>
                  <a:srgbClr val="1A0004"/>
                </a:solidFill>
                <a:latin typeface="Accordance" panose="00000400000000000000" pitchFamily="2" charset="-78"/>
                <a:ea typeface="Accordance" panose="00000400000000000000" pitchFamily="2" charset="-78"/>
                <a:cs typeface="Accordance" panose="00000400000000000000" pitchFamily="2" charset="-78"/>
              </a:rPr>
              <a:t>إسماعيل- إسحق</a:t>
            </a:r>
            <a:endParaRPr lang="en-US" sz="3200" b="1" dirty="0">
              <a:solidFill>
                <a:srgbClr val="1A0004"/>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95244" name="Rectangle 15"/>
          <p:cNvSpPr>
            <a:spLocks noChangeArrowheads="1"/>
          </p:cNvSpPr>
          <p:nvPr/>
        </p:nvSpPr>
        <p:spPr bwMode="auto">
          <a:xfrm>
            <a:off x="3504223" y="2884889"/>
            <a:ext cx="2213747"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3200" b="1" dirty="0">
                <a:solidFill>
                  <a:srgbClr val="1A0004"/>
                </a:solidFill>
                <a:latin typeface="Accordance" panose="00000400000000000000" pitchFamily="2" charset="-78"/>
                <a:ea typeface="Accordance" panose="00000400000000000000" pitchFamily="2" charset="-78"/>
                <a:cs typeface="Accordance" panose="00000400000000000000" pitchFamily="2" charset="-78"/>
              </a:rPr>
              <a:t>يعقوب- عيسو</a:t>
            </a:r>
            <a:endParaRPr lang="en-US" sz="3200" b="1" dirty="0">
              <a:solidFill>
                <a:srgbClr val="1A0004"/>
              </a:solidFill>
              <a:latin typeface="Accordance" panose="00000400000000000000" pitchFamily="2" charset="-78"/>
              <a:ea typeface="Accordance" panose="00000400000000000000" pitchFamily="2" charset="-78"/>
              <a:cs typeface="Accordance" panose="00000400000000000000" pitchFamily="2" charset="-78"/>
            </a:endParaRPr>
          </a:p>
        </p:txBody>
      </p:sp>
      <p:grpSp>
        <p:nvGrpSpPr>
          <p:cNvPr id="95245" name="Group 19"/>
          <p:cNvGrpSpPr>
            <a:grpSpLocks/>
          </p:cNvGrpSpPr>
          <p:nvPr/>
        </p:nvGrpSpPr>
        <p:grpSpPr bwMode="auto">
          <a:xfrm>
            <a:off x="823914" y="2378076"/>
            <a:ext cx="1422465" cy="1813245"/>
            <a:chOff x="519" y="1498"/>
            <a:chExt cx="845" cy="1276"/>
          </a:xfrm>
        </p:grpSpPr>
        <p:sp>
          <p:nvSpPr>
            <p:cNvPr id="264212" name="Rectangle 20"/>
            <p:cNvSpPr>
              <a:spLocks noChangeArrowheads="1"/>
            </p:cNvSpPr>
            <p:nvPr/>
          </p:nvSpPr>
          <p:spPr bwMode="auto">
            <a:xfrm>
              <a:off x="519" y="1546"/>
              <a:ext cx="562" cy="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r>
                <a:rPr lang="en-US" sz="2800">
                  <a:solidFill>
                    <a:srgbClr val="FFD34A"/>
                  </a:solidFill>
                  <a:latin typeface="Times" pitchFamily="-107" charset="0"/>
                  <a:ea typeface="ＭＳ Ｐゴシック" charset="0"/>
                  <a:cs typeface="ＭＳ Ｐゴシック" charset="0"/>
                </a:rPr>
                <a:t>        </a:t>
              </a:r>
            </a:p>
          </p:txBody>
        </p:sp>
        <p:sp>
          <p:nvSpPr>
            <p:cNvPr id="264213" name="Rectangle 21"/>
            <p:cNvSpPr>
              <a:spLocks noChangeArrowheads="1"/>
            </p:cNvSpPr>
            <p:nvPr/>
          </p:nvSpPr>
          <p:spPr bwMode="auto">
            <a:xfrm>
              <a:off x="819" y="1498"/>
              <a:ext cx="545" cy="127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ar-JO" sz="2800" dirty="0">
                  <a:solidFill>
                    <a:srgbClr val="51DC00"/>
                  </a:solidFill>
                  <a:latin typeface="Accordance" panose="00000400000000000000" pitchFamily="2" charset="-78"/>
                  <a:ea typeface="Accordance" panose="00000400000000000000" pitchFamily="2" charset="-78"/>
                  <a:cs typeface="Accordance" panose="00000400000000000000" pitchFamily="2" charset="-78"/>
                </a:rPr>
                <a:t>إبرهيم</a:t>
              </a:r>
            </a:p>
            <a:p>
              <a:pPr algn="ctr" defTabSz="914400" eaLnBrk="0" fontAlgn="base" hangingPunct="0">
                <a:spcBef>
                  <a:spcPct val="0"/>
                </a:spcBef>
                <a:spcAft>
                  <a:spcPct val="0"/>
                </a:spcAft>
                <a:defRPr/>
              </a:pPr>
              <a:r>
                <a:rPr lang="ar-JO" sz="2800" dirty="0">
                  <a:solidFill>
                    <a:srgbClr val="51DC00"/>
                  </a:solidFill>
                  <a:latin typeface="Accordance" panose="00000400000000000000" pitchFamily="2" charset="-78"/>
                  <a:ea typeface="Accordance" panose="00000400000000000000" pitchFamily="2" charset="-78"/>
                  <a:cs typeface="Accordance" panose="00000400000000000000" pitchFamily="2" charset="-78"/>
                </a:rPr>
                <a:t>يوسف</a:t>
              </a:r>
            </a:p>
            <a:p>
              <a:pPr algn="ctr" defTabSz="914400" eaLnBrk="0" fontAlgn="base" hangingPunct="0">
                <a:spcBef>
                  <a:spcPct val="0"/>
                </a:spcBef>
                <a:spcAft>
                  <a:spcPct val="0"/>
                </a:spcAft>
                <a:defRPr/>
              </a:pPr>
              <a:r>
                <a:rPr lang="ar-JO" sz="2800" dirty="0">
                  <a:solidFill>
                    <a:srgbClr val="51DC00"/>
                  </a:solidFill>
                  <a:latin typeface="Accordance" panose="00000400000000000000" pitchFamily="2" charset="-78"/>
                  <a:ea typeface="Accordance" panose="00000400000000000000" pitchFamily="2" charset="-78"/>
                  <a:cs typeface="Accordance" panose="00000400000000000000" pitchFamily="2" charset="-78"/>
                </a:rPr>
                <a:t>موسى</a:t>
              </a:r>
            </a:p>
            <a:p>
              <a:pPr algn="ctr" defTabSz="914400" eaLnBrk="0" fontAlgn="base" hangingPunct="0">
                <a:spcBef>
                  <a:spcPct val="0"/>
                </a:spcBef>
                <a:spcAft>
                  <a:spcPct val="0"/>
                </a:spcAft>
                <a:defRPr/>
              </a:pPr>
              <a:r>
                <a:rPr lang="ar-JO" sz="2800" dirty="0">
                  <a:solidFill>
                    <a:srgbClr val="51DC00"/>
                  </a:solidFill>
                  <a:latin typeface="Accordance" panose="00000400000000000000" pitchFamily="2" charset="-78"/>
                  <a:ea typeface="Accordance" panose="00000400000000000000" pitchFamily="2" charset="-78"/>
                  <a:cs typeface="Accordance" panose="00000400000000000000" pitchFamily="2" charset="-78"/>
                </a:rPr>
                <a:t>يشوع</a:t>
              </a:r>
              <a:endParaRPr lang="en-US" dirty="0">
                <a:solidFill>
                  <a:srgbClr val="FFD34A"/>
                </a:solidFill>
                <a:latin typeface="Accordance" panose="00000400000000000000" pitchFamily="2" charset="-78"/>
                <a:ea typeface="Accordance" panose="00000400000000000000" pitchFamily="2" charset="-78"/>
                <a:cs typeface="Accordance" panose="00000400000000000000" pitchFamily="2" charset="-78"/>
              </a:endParaRPr>
            </a:p>
          </p:txBody>
        </p:sp>
      </p:grpSp>
      <p:sp>
        <p:nvSpPr>
          <p:cNvPr id="264214" name="Line 22"/>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201" name="Line 9"/>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5248" name="Rectangle 16"/>
          <p:cNvSpPr>
            <a:spLocks noChangeArrowheads="1"/>
          </p:cNvSpPr>
          <p:nvPr/>
        </p:nvSpPr>
        <p:spPr bwMode="auto">
          <a:xfrm>
            <a:off x="4297363" y="3387725"/>
            <a:ext cx="644406"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dirty="0">
                <a:solidFill>
                  <a:srgbClr val="790015"/>
                </a:solidFill>
                <a:latin typeface="Times" charset="0"/>
                <a:ea typeface="ＭＳ Ｐゴシック" charset="0"/>
                <a:cs typeface="ＭＳ Ｐゴシック" charset="0"/>
              </a:rPr>
              <a:t>١٢</a:t>
            </a:r>
            <a:endParaRPr lang="en-US" sz="3200" b="1" dirty="0">
              <a:solidFill>
                <a:srgbClr val="1A0004"/>
              </a:solidFill>
              <a:latin typeface="Times" charset="0"/>
              <a:ea typeface="ＭＳ Ｐゴシック" charset="0"/>
              <a:cs typeface="ＭＳ Ｐゴシック" charset="0"/>
            </a:endParaRPr>
          </a:p>
        </p:txBody>
      </p:sp>
      <p:sp>
        <p:nvSpPr>
          <p:cNvPr id="264215" name="Line 23"/>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216" name="Line 24"/>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5251" name="Text Box 140"/>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264333" name="Text Box 141"/>
          <p:cNvSpPr txBox="1">
            <a:spLocks noChangeArrowheads="1"/>
          </p:cNvSpPr>
          <p:nvPr/>
        </p:nvSpPr>
        <p:spPr bwMode="auto">
          <a:xfrm>
            <a:off x="1790700" y="0"/>
            <a:ext cx="3332163"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ar-JO" sz="1200" b="1" dirty="0">
                <a:solidFill>
                  <a:srgbClr val="FFFFFF"/>
                </a:solidFill>
                <a:latin typeface="Accordance" panose="00000400000000000000" pitchFamily="2" charset="-78"/>
                <a:ea typeface="Accordance" panose="00000400000000000000" pitchFamily="2" charset="-78"/>
                <a:cs typeface="Accordance" panose="00000400000000000000" pitchFamily="2" charset="-78"/>
              </a:rPr>
              <a:t>تك ٣٥: ٢٣- ٢٦؛ تك ٣٤: ١</a:t>
            </a:r>
            <a:endParaRPr lang="en-US" sz="1200" b="1" dirty="0">
              <a:solidFill>
                <a:srgbClr val="FFFFFF"/>
              </a:solidFill>
              <a:latin typeface="Accordance" panose="00000400000000000000" pitchFamily="2" charset="-78"/>
              <a:ea typeface="Accordance" panose="00000400000000000000" pitchFamily="2" charset="-78"/>
              <a:cs typeface="Accordance" panose="00000400000000000000" pitchFamily="2" charset="-78"/>
            </a:endParaRPr>
          </a:p>
        </p:txBody>
      </p:sp>
      <p:grpSp>
        <p:nvGrpSpPr>
          <p:cNvPr id="3" name="Group 264"/>
          <p:cNvGrpSpPr>
            <a:grpSpLocks/>
          </p:cNvGrpSpPr>
          <p:nvPr/>
        </p:nvGrpSpPr>
        <p:grpSpPr bwMode="auto">
          <a:xfrm>
            <a:off x="6985000" y="5778500"/>
            <a:ext cx="1130300" cy="749300"/>
            <a:chOff x="4400" y="3640"/>
            <a:chExt cx="712" cy="472"/>
          </a:xfrm>
        </p:grpSpPr>
        <p:sp>
          <p:nvSpPr>
            <p:cNvPr id="264376" name="Oval 184"/>
            <p:cNvSpPr>
              <a:spLocks noChangeArrowheads="1"/>
            </p:cNvSpPr>
            <p:nvPr/>
          </p:nvSpPr>
          <p:spPr bwMode="auto">
            <a:xfrm>
              <a:off x="4400" y="3640"/>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77" name="Text Box 185"/>
            <p:cNvSpPr txBox="1">
              <a:spLocks noChangeArrowheads="1"/>
            </p:cNvSpPr>
            <p:nvPr/>
          </p:nvSpPr>
          <p:spPr bwMode="auto">
            <a:xfrm>
              <a:off x="4496" y="3696"/>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dirty="0">
                  <a:solidFill>
                    <a:srgbClr val="FFFF00"/>
                  </a:solidFill>
                  <a:latin typeface="Comic Sans MS" pitchFamily="-107" charset="0"/>
                  <a:ea typeface="ＭＳ Ｐゴシック" charset="0"/>
                  <a:cs typeface="ＭＳ Ｐゴシック" charset="0"/>
                </a:rPr>
                <a:t>٢ </a:t>
              </a:r>
            </a:p>
          </p:txBody>
        </p:sp>
      </p:grpSp>
      <p:grpSp>
        <p:nvGrpSpPr>
          <p:cNvPr id="4" name="Group 268"/>
          <p:cNvGrpSpPr>
            <a:grpSpLocks/>
          </p:cNvGrpSpPr>
          <p:nvPr/>
        </p:nvGrpSpPr>
        <p:grpSpPr bwMode="auto">
          <a:xfrm>
            <a:off x="787400" y="5397502"/>
            <a:ext cx="749300" cy="1179513"/>
            <a:chOff x="496" y="3400"/>
            <a:chExt cx="472" cy="743"/>
          </a:xfrm>
        </p:grpSpPr>
        <p:sp>
          <p:nvSpPr>
            <p:cNvPr id="264379" name="Oval 187"/>
            <p:cNvSpPr>
              <a:spLocks noChangeArrowheads="1"/>
            </p:cNvSpPr>
            <p:nvPr/>
          </p:nvSpPr>
          <p:spPr bwMode="auto">
            <a:xfrm>
              <a:off x="496" y="3400"/>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80" name="Text Box 188"/>
            <p:cNvSpPr txBox="1">
              <a:spLocks noChangeArrowheads="1"/>
            </p:cNvSpPr>
            <p:nvPr/>
          </p:nvSpPr>
          <p:spPr bwMode="auto">
            <a:xfrm>
              <a:off x="592" y="3464"/>
              <a:ext cx="288" cy="679"/>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dirty="0">
                  <a:solidFill>
                    <a:srgbClr val="FFFF00"/>
                  </a:solidFill>
                  <a:latin typeface="Comic Sans MS" pitchFamily="-107" charset="0"/>
                  <a:ea typeface="ＭＳ Ｐゴシック" charset="0"/>
                  <a:cs typeface="ＭＳ Ｐゴシック" charset="0"/>
                </a:rPr>
                <a:t>٣ </a:t>
              </a:r>
            </a:p>
          </p:txBody>
        </p:sp>
      </p:grpSp>
      <p:grpSp>
        <p:nvGrpSpPr>
          <p:cNvPr id="5" name="Group 258"/>
          <p:cNvGrpSpPr>
            <a:grpSpLocks/>
          </p:cNvGrpSpPr>
          <p:nvPr/>
        </p:nvGrpSpPr>
        <p:grpSpPr bwMode="auto">
          <a:xfrm>
            <a:off x="4635500" y="4622800"/>
            <a:ext cx="1130300" cy="749300"/>
            <a:chOff x="2920" y="2912"/>
            <a:chExt cx="712" cy="472"/>
          </a:xfrm>
        </p:grpSpPr>
        <p:sp>
          <p:nvSpPr>
            <p:cNvPr id="264382" name="Oval 190"/>
            <p:cNvSpPr>
              <a:spLocks noChangeArrowheads="1"/>
            </p:cNvSpPr>
            <p:nvPr/>
          </p:nvSpPr>
          <p:spPr bwMode="auto">
            <a:xfrm>
              <a:off x="2920" y="2912"/>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83" name="Text Box 191"/>
            <p:cNvSpPr txBox="1">
              <a:spLocks noChangeArrowheads="1"/>
            </p:cNvSpPr>
            <p:nvPr/>
          </p:nvSpPr>
          <p:spPr bwMode="auto">
            <a:xfrm>
              <a:off x="3016" y="2968"/>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dirty="0">
                  <a:solidFill>
                    <a:srgbClr val="FFFF00"/>
                  </a:solidFill>
                  <a:latin typeface="Comic Sans MS" pitchFamily="-107" charset="0"/>
                  <a:ea typeface="ＭＳ Ｐゴシック" charset="0"/>
                  <a:cs typeface="ＭＳ Ｐゴシック" charset="0"/>
                </a:rPr>
                <a:t>٤ </a:t>
              </a:r>
            </a:p>
          </p:txBody>
        </p:sp>
      </p:grpSp>
      <p:grpSp>
        <p:nvGrpSpPr>
          <p:cNvPr id="6" name="Group 262"/>
          <p:cNvGrpSpPr>
            <a:grpSpLocks/>
          </p:cNvGrpSpPr>
          <p:nvPr/>
        </p:nvGrpSpPr>
        <p:grpSpPr bwMode="auto">
          <a:xfrm>
            <a:off x="6731000" y="4508500"/>
            <a:ext cx="1143000" cy="749300"/>
            <a:chOff x="4240" y="2840"/>
            <a:chExt cx="720" cy="472"/>
          </a:xfrm>
        </p:grpSpPr>
        <p:sp>
          <p:nvSpPr>
            <p:cNvPr id="264385" name="Oval 193"/>
            <p:cNvSpPr>
              <a:spLocks noChangeArrowheads="1"/>
            </p:cNvSpPr>
            <p:nvPr/>
          </p:nvSpPr>
          <p:spPr bwMode="auto">
            <a:xfrm>
              <a:off x="4240" y="2840"/>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86" name="Text Box 194"/>
            <p:cNvSpPr txBox="1">
              <a:spLocks noChangeArrowheads="1"/>
            </p:cNvSpPr>
            <p:nvPr/>
          </p:nvSpPr>
          <p:spPr bwMode="auto">
            <a:xfrm>
              <a:off x="4344" y="2904"/>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dirty="0">
                  <a:solidFill>
                    <a:srgbClr val="FFFF00"/>
                  </a:solidFill>
                  <a:latin typeface="Comic Sans MS" pitchFamily="-107" charset="0"/>
                  <a:ea typeface="ＭＳ Ｐゴシック" charset="0"/>
                  <a:cs typeface="ＭＳ Ｐゴシック" charset="0"/>
                </a:rPr>
                <a:t>٥ </a:t>
              </a:r>
            </a:p>
          </p:txBody>
        </p:sp>
      </p:grpSp>
      <p:grpSp>
        <p:nvGrpSpPr>
          <p:cNvPr id="7" name="Group 254"/>
          <p:cNvGrpSpPr>
            <a:grpSpLocks/>
          </p:cNvGrpSpPr>
          <p:nvPr/>
        </p:nvGrpSpPr>
        <p:grpSpPr bwMode="auto">
          <a:xfrm>
            <a:off x="1333500" y="4267200"/>
            <a:ext cx="1130300" cy="749300"/>
            <a:chOff x="840" y="2688"/>
            <a:chExt cx="712" cy="472"/>
          </a:xfrm>
        </p:grpSpPr>
        <p:sp>
          <p:nvSpPr>
            <p:cNvPr id="264388" name="Oval 196"/>
            <p:cNvSpPr>
              <a:spLocks noChangeArrowheads="1"/>
            </p:cNvSpPr>
            <p:nvPr/>
          </p:nvSpPr>
          <p:spPr bwMode="auto">
            <a:xfrm>
              <a:off x="840" y="2688"/>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89" name="Text Box 197"/>
            <p:cNvSpPr txBox="1">
              <a:spLocks noChangeArrowheads="1"/>
            </p:cNvSpPr>
            <p:nvPr/>
          </p:nvSpPr>
          <p:spPr bwMode="auto">
            <a:xfrm>
              <a:off x="936" y="2744"/>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dirty="0">
                  <a:solidFill>
                    <a:srgbClr val="FFFF00"/>
                  </a:solidFill>
                  <a:latin typeface="Comic Sans MS" pitchFamily="-107" charset="0"/>
                  <a:ea typeface="ＭＳ Ｐゴシック" charset="0"/>
                  <a:cs typeface="ＭＳ Ｐゴシック" charset="0"/>
                </a:rPr>
                <a:t>٦ </a:t>
              </a:r>
            </a:p>
          </p:txBody>
        </p:sp>
      </p:grpSp>
      <p:grpSp>
        <p:nvGrpSpPr>
          <p:cNvPr id="8" name="Group 256"/>
          <p:cNvGrpSpPr>
            <a:grpSpLocks/>
          </p:cNvGrpSpPr>
          <p:nvPr/>
        </p:nvGrpSpPr>
        <p:grpSpPr bwMode="auto">
          <a:xfrm>
            <a:off x="3009900" y="5346700"/>
            <a:ext cx="1130300" cy="749300"/>
            <a:chOff x="1896" y="3368"/>
            <a:chExt cx="712" cy="472"/>
          </a:xfrm>
        </p:grpSpPr>
        <p:sp>
          <p:nvSpPr>
            <p:cNvPr id="264391" name="Oval 199"/>
            <p:cNvSpPr>
              <a:spLocks noChangeArrowheads="1"/>
            </p:cNvSpPr>
            <p:nvPr/>
          </p:nvSpPr>
          <p:spPr bwMode="auto">
            <a:xfrm>
              <a:off x="1896" y="3368"/>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92" name="Text Box 200"/>
            <p:cNvSpPr txBox="1">
              <a:spLocks noChangeArrowheads="1"/>
            </p:cNvSpPr>
            <p:nvPr/>
          </p:nvSpPr>
          <p:spPr bwMode="auto">
            <a:xfrm>
              <a:off x="1992" y="3424"/>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dirty="0">
                  <a:solidFill>
                    <a:srgbClr val="FFFF00"/>
                  </a:solidFill>
                  <a:latin typeface="Comic Sans MS" pitchFamily="-107" charset="0"/>
                  <a:ea typeface="ＭＳ Ｐゴシック" charset="0"/>
                  <a:cs typeface="ＭＳ Ｐゴシック" charset="0"/>
                </a:rPr>
                <a:t>٧ </a:t>
              </a:r>
            </a:p>
          </p:txBody>
        </p:sp>
      </p:grpSp>
      <p:grpSp>
        <p:nvGrpSpPr>
          <p:cNvPr id="9" name="Group 255"/>
          <p:cNvGrpSpPr>
            <a:grpSpLocks/>
          </p:cNvGrpSpPr>
          <p:nvPr/>
        </p:nvGrpSpPr>
        <p:grpSpPr bwMode="auto">
          <a:xfrm>
            <a:off x="2490788" y="4302125"/>
            <a:ext cx="1130300" cy="749300"/>
            <a:chOff x="1569" y="2710"/>
            <a:chExt cx="712" cy="472"/>
          </a:xfrm>
        </p:grpSpPr>
        <p:sp>
          <p:nvSpPr>
            <p:cNvPr id="264394" name="Oval 202"/>
            <p:cNvSpPr>
              <a:spLocks noChangeArrowheads="1"/>
            </p:cNvSpPr>
            <p:nvPr/>
          </p:nvSpPr>
          <p:spPr bwMode="auto">
            <a:xfrm>
              <a:off x="1569" y="2710"/>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95" name="Text Box 203"/>
            <p:cNvSpPr txBox="1">
              <a:spLocks noChangeArrowheads="1"/>
            </p:cNvSpPr>
            <p:nvPr/>
          </p:nvSpPr>
          <p:spPr bwMode="auto">
            <a:xfrm>
              <a:off x="1665" y="2766"/>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dirty="0">
                  <a:solidFill>
                    <a:srgbClr val="FFFF00"/>
                  </a:solidFill>
                  <a:latin typeface="Comic Sans MS" pitchFamily="-107" charset="0"/>
                  <a:ea typeface="ＭＳ Ｐゴシック" charset="0"/>
                  <a:cs typeface="ＭＳ Ｐゴシック" charset="0"/>
                </a:rPr>
                <a:t>٨ </a:t>
              </a:r>
            </a:p>
          </p:txBody>
        </p:sp>
      </p:grpSp>
      <p:grpSp>
        <p:nvGrpSpPr>
          <p:cNvPr id="10" name="Group 260"/>
          <p:cNvGrpSpPr>
            <a:grpSpLocks/>
          </p:cNvGrpSpPr>
          <p:nvPr/>
        </p:nvGrpSpPr>
        <p:grpSpPr bwMode="auto">
          <a:xfrm>
            <a:off x="6299200" y="3441700"/>
            <a:ext cx="990600" cy="749300"/>
            <a:chOff x="3968" y="2168"/>
            <a:chExt cx="624" cy="472"/>
          </a:xfrm>
        </p:grpSpPr>
        <p:sp>
          <p:nvSpPr>
            <p:cNvPr id="264397" name="Oval 205"/>
            <p:cNvSpPr>
              <a:spLocks noChangeArrowheads="1"/>
            </p:cNvSpPr>
            <p:nvPr/>
          </p:nvSpPr>
          <p:spPr bwMode="auto">
            <a:xfrm>
              <a:off x="3968" y="2168"/>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98" name="Text Box 206"/>
            <p:cNvSpPr txBox="1">
              <a:spLocks noChangeArrowheads="1"/>
            </p:cNvSpPr>
            <p:nvPr/>
          </p:nvSpPr>
          <p:spPr bwMode="auto">
            <a:xfrm>
              <a:off x="3976" y="2224"/>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dirty="0">
                  <a:solidFill>
                    <a:srgbClr val="FFFF00"/>
                  </a:solidFill>
                  <a:latin typeface="Comic Sans MS" pitchFamily="-107" charset="0"/>
                  <a:ea typeface="ＭＳ Ｐゴシック" charset="0"/>
                  <a:cs typeface="ＭＳ Ｐゴシック" charset="0"/>
                </a:rPr>
                <a:t>١٠</a:t>
              </a:r>
            </a:p>
          </p:txBody>
        </p:sp>
      </p:grpSp>
      <p:grpSp>
        <p:nvGrpSpPr>
          <p:cNvPr id="11" name="Group 257"/>
          <p:cNvGrpSpPr>
            <a:grpSpLocks/>
          </p:cNvGrpSpPr>
          <p:nvPr/>
        </p:nvGrpSpPr>
        <p:grpSpPr bwMode="auto">
          <a:xfrm>
            <a:off x="4419600" y="5702300"/>
            <a:ext cx="1155700" cy="749300"/>
            <a:chOff x="2784" y="3592"/>
            <a:chExt cx="728" cy="472"/>
          </a:xfrm>
        </p:grpSpPr>
        <p:sp>
          <p:nvSpPr>
            <p:cNvPr id="264400" name="Oval 208"/>
            <p:cNvSpPr>
              <a:spLocks noChangeArrowheads="1"/>
            </p:cNvSpPr>
            <p:nvPr/>
          </p:nvSpPr>
          <p:spPr bwMode="auto">
            <a:xfrm>
              <a:off x="2784" y="3592"/>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401" name="Text Box 209"/>
            <p:cNvSpPr txBox="1">
              <a:spLocks noChangeArrowheads="1"/>
            </p:cNvSpPr>
            <p:nvPr/>
          </p:nvSpPr>
          <p:spPr bwMode="auto">
            <a:xfrm>
              <a:off x="2896" y="3648"/>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dirty="0">
                  <a:solidFill>
                    <a:srgbClr val="FFFF00"/>
                  </a:solidFill>
                  <a:latin typeface="Comic Sans MS" pitchFamily="-107" charset="0"/>
                  <a:ea typeface="ＭＳ Ｐゴシック" charset="0"/>
                  <a:cs typeface="ＭＳ Ｐゴシック" charset="0"/>
                </a:rPr>
                <a:t>٩</a:t>
              </a:r>
            </a:p>
          </p:txBody>
        </p:sp>
      </p:grpSp>
      <p:grpSp>
        <p:nvGrpSpPr>
          <p:cNvPr id="12" name="Group 259"/>
          <p:cNvGrpSpPr>
            <a:grpSpLocks/>
          </p:cNvGrpSpPr>
          <p:nvPr/>
        </p:nvGrpSpPr>
        <p:grpSpPr bwMode="auto">
          <a:xfrm>
            <a:off x="5676900" y="5219700"/>
            <a:ext cx="1028700" cy="749300"/>
            <a:chOff x="3576" y="3288"/>
            <a:chExt cx="648" cy="472"/>
          </a:xfrm>
        </p:grpSpPr>
        <p:sp>
          <p:nvSpPr>
            <p:cNvPr id="264403" name="Oval 211"/>
            <p:cNvSpPr>
              <a:spLocks noChangeArrowheads="1"/>
            </p:cNvSpPr>
            <p:nvPr/>
          </p:nvSpPr>
          <p:spPr bwMode="auto">
            <a:xfrm>
              <a:off x="3576" y="3288"/>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404" name="Text Box 212"/>
            <p:cNvSpPr txBox="1">
              <a:spLocks noChangeArrowheads="1"/>
            </p:cNvSpPr>
            <p:nvPr/>
          </p:nvSpPr>
          <p:spPr bwMode="auto">
            <a:xfrm>
              <a:off x="3608" y="3344"/>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dirty="0">
                  <a:solidFill>
                    <a:srgbClr val="FFFF00"/>
                  </a:solidFill>
                  <a:latin typeface="Comic Sans MS" pitchFamily="-107" charset="0"/>
                  <a:ea typeface="ＭＳ Ｐゴシック" charset="0"/>
                  <a:cs typeface="ＭＳ Ｐゴシック" charset="0"/>
                </a:rPr>
                <a:t>١١ </a:t>
              </a:r>
            </a:p>
          </p:txBody>
        </p:sp>
      </p:grpSp>
      <p:grpSp>
        <p:nvGrpSpPr>
          <p:cNvPr id="13" name="Group 261"/>
          <p:cNvGrpSpPr>
            <a:grpSpLocks/>
          </p:cNvGrpSpPr>
          <p:nvPr/>
        </p:nvGrpSpPr>
        <p:grpSpPr bwMode="auto">
          <a:xfrm>
            <a:off x="7594600" y="3086100"/>
            <a:ext cx="1028700" cy="749300"/>
            <a:chOff x="4784" y="1944"/>
            <a:chExt cx="648" cy="472"/>
          </a:xfrm>
        </p:grpSpPr>
        <p:sp>
          <p:nvSpPr>
            <p:cNvPr id="264406" name="Oval 214"/>
            <p:cNvSpPr>
              <a:spLocks noChangeArrowheads="1"/>
            </p:cNvSpPr>
            <p:nvPr/>
          </p:nvSpPr>
          <p:spPr bwMode="auto">
            <a:xfrm>
              <a:off x="4784" y="1944"/>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407" name="Text Box 215"/>
            <p:cNvSpPr txBox="1">
              <a:spLocks noChangeArrowheads="1"/>
            </p:cNvSpPr>
            <p:nvPr/>
          </p:nvSpPr>
          <p:spPr bwMode="auto">
            <a:xfrm>
              <a:off x="4816" y="2000"/>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dirty="0">
                  <a:solidFill>
                    <a:srgbClr val="FFFF00"/>
                  </a:solidFill>
                  <a:latin typeface="Comic Sans MS" pitchFamily="-107" charset="0"/>
                  <a:ea typeface="ＭＳ Ｐゴシック" charset="0"/>
                  <a:cs typeface="ＭＳ Ｐゴシック" charset="0"/>
                </a:rPr>
                <a:t>١٢</a:t>
              </a:r>
            </a:p>
          </p:txBody>
        </p:sp>
      </p:grpSp>
      <p:grpSp>
        <p:nvGrpSpPr>
          <p:cNvPr id="14" name="Group 263"/>
          <p:cNvGrpSpPr>
            <a:grpSpLocks/>
          </p:cNvGrpSpPr>
          <p:nvPr/>
        </p:nvGrpSpPr>
        <p:grpSpPr bwMode="auto">
          <a:xfrm>
            <a:off x="7759700" y="4838700"/>
            <a:ext cx="1003300" cy="749300"/>
            <a:chOff x="4888" y="3048"/>
            <a:chExt cx="632" cy="472"/>
          </a:xfrm>
        </p:grpSpPr>
        <p:sp>
          <p:nvSpPr>
            <p:cNvPr id="264409" name="Oval 217"/>
            <p:cNvSpPr>
              <a:spLocks noChangeArrowheads="1"/>
            </p:cNvSpPr>
            <p:nvPr/>
          </p:nvSpPr>
          <p:spPr bwMode="auto">
            <a:xfrm>
              <a:off x="4888" y="3048"/>
              <a:ext cx="472" cy="472"/>
            </a:xfrm>
            <a:prstGeom prst="ellipse">
              <a:avLst/>
            </a:prstGeom>
            <a:solidFill>
              <a:srgbClr val="00FF00"/>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410" name="Text Box 218"/>
            <p:cNvSpPr txBox="1">
              <a:spLocks noChangeArrowheads="1"/>
            </p:cNvSpPr>
            <p:nvPr/>
          </p:nvSpPr>
          <p:spPr bwMode="auto">
            <a:xfrm>
              <a:off x="4904" y="3104"/>
              <a:ext cx="616" cy="365"/>
            </a:xfrm>
            <a:prstGeom prst="rect">
              <a:avLst/>
            </a:prstGeom>
            <a:noFill/>
            <a:ln w="12700">
              <a:noFill/>
              <a:miter lim="800000"/>
              <a:headEnd/>
              <a:tailEnd/>
            </a:ln>
            <a:effectLst>
              <a:outerShdw blurRad="63500" dist="71842" dir="2700000" algn="ctr" rotWithShape="0">
                <a:srgbClr val="FFFF00">
                  <a:alpha val="74998"/>
                </a:srgbClr>
              </a:outerShdw>
            </a:effectLst>
          </p:spPr>
          <p:txBody>
            <a:bodyPr>
              <a:spAutoFit/>
            </a:bodyPr>
            <a:lstStyle/>
            <a:p>
              <a:pPr defTabSz="914400" eaLnBrk="0" fontAlgn="base" hangingPunct="0">
                <a:spcBef>
                  <a:spcPct val="50000"/>
                </a:spcBef>
                <a:spcAft>
                  <a:spcPct val="0"/>
                </a:spcAft>
                <a:defRPr/>
              </a:pPr>
              <a:r>
                <a:rPr lang="en-US" sz="3200" b="1" dirty="0">
                  <a:solidFill>
                    <a:srgbClr val="1A0004"/>
                  </a:solidFill>
                  <a:latin typeface="Comic Sans MS" pitchFamily="-107" charset="0"/>
                  <a:ea typeface="ＭＳ Ｐゴシック" charset="0"/>
                  <a:cs typeface="ＭＳ Ｐゴシック" charset="0"/>
                </a:rPr>
                <a:t>١٣ </a:t>
              </a:r>
            </a:p>
          </p:txBody>
        </p:sp>
      </p:grpSp>
      <p:sp>
        <p:nvSpPr>
          <p:cNvPr id="264350" name="Freeform 158"/>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51" name="AutoShape 159"/>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52" name="Rectangle 160"/>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53" name="AutoShape 161"/>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54" name="Line 162"/>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55" name="Line 163"/>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56" name="Rectangle 164"/>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5272" name="Rectangle 165"/>
          <p:cNvSpPr>
            <a:spLocks noChangeArrowheads="1"/>
          </p:cNvSpPr>
          <p:nvPr/>
        </p:nvSpPr>
        <p:spPr bwMode="auto">
          <a:xfrm>
            <a:off x="8004176" y="3832225"/>
            <a:ext cx="1315886"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defTabSz="914400" eaLnBrk="0" fontAlgn="base" hangingPunct="0">
              <a:spcBef>
                <a:spcPct val="0"/>
              </a:spcBef>
              <a:spcAft>
                <a:spcPct val="0"/>
              </a:spcAft>
            </a:pPr>
            <a:r>
              <a:rPr lang="ar-JO" sz="10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الأرض. النسل. البركة</a:t>
            </a:r>
            <a:endParaRPr lang="en-US" sz="10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95273" name="Rectangle 166"/>
          <p:cNvSpPr>
            <a:spLocks noChangeArrowheads="1"/>
          </p:cNvSpPr>
          <p:nvPr/>
        </p:nvSpPr>
        <p:spPr bwMode="auto">
          <a:xfrm>
            <a:off x="8286750" y="4221163"/>
            <a:ext cx="440825"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10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ي. ع</a:t>
            </a:r>
            <a:endParaRPr lang="en-US" sz="10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95274" name="Rectangle 167"/>
          <p:cNvSpPr>
            <a:spLocks noChangeArrowheads="1"/>
          </p:cNvSpPr>
          <p:nvPr/>
        </p:nvSpPr>
        <p:spPr bwMode="auto">
          <a:xfrm>
            <a:off x="8340725" y="4411663"/>
            <a:ext cx="327012"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Helvetica" charset="0"/>
                <a:ea typeface="ＭＳ Ｐゴシック" charset="0"/>
                <a:cs typeface="ＭＳ Ｐゴシック" charset="0"/>
              </a:rPr>
              <a:t>١٢</a:t>
            </a:r>
          </a:p>
        </p:txBody>
      </p:sp>
      <p:sp>
        <p:nvSpPr>
          <p:cNvPr id="95275" name="Rectangle 168"/>
          <p:cNvSpPr>
            <a:spLocks noChangeArrowheads="1"/>
          </p:cNvSpPr>
          <p:nvPr/>
        </p:nvSpPr>
        <p:spPr bwMode="auto">
          <a:xfrm>
            <a:off x="8175625" y="3654425"/>
            <a:ext cx="447237"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الدعوة</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95276" name="Rectangle 169"/>
          <p:cNvSpPr>
            <a:spLocks noChangeArrowheads="1"/>
          </p:cNvSpPr>
          <p:nvPr/>
        </p:nvSpPr>
        <p:spPr bwMode="auto">
          <a:xfrm>
            <a:off x="8004175" y="3432175"/>
            <a:ext cx="46166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إبراهيم</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95277" name="Rectangle 170"/>
          <p:cNvSpPr>
            <a:spLocks noChangeArrowheads="1"/>
          </p:cNvSpPr>
          <p:nvPr/>
        </p:nvSpPr>
        <p:spPr bwMode="auto">
          <a:xfrm>
            <a:off x="8048625" y="4033837"/>
            <a:ext cx="1231645"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defTabSz="914400" eaLnBrk="0" fontAlgn="base" hangingPunct="0">
              <a:spcBef>
                <a:spcPct val="0"/>
              </a:spcBef>
              <a:spcAft>
                <a:spcPct val="0"/>
              </a:spcAft>
            </a:pPr>
            <a:r>
              <a:rPr lang="ar-JO" sz="10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إسماعيلح إسحق</a:t>
            </a:r>
            <a:endParaRPr lang="en-US" sz="10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64363" name="Line 171"/>
          <p:cNvSpPr>
            <a:spLocks noChangeShapeType="1"/>
          </p:cNvSpPr>
          <p:nvPr/>
        </p:nvSpPr>
        <p:spPr bwMode="auto">
          <a:xfrm flipV="1">
            <a:off x="8352632"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64" name="Line 172"/>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65" name="Line 173"/>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5281" name="Text Box 21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264416" name="Rectangle 22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43</a:t>
            </a:r>
          </a:p>
        </p:txBody>
      </p:sp>
      <p:sp>
        <p:nvSpPr>
          <p:cNvPr id="95283" name="Text Box 225"/>
          <p:cNvSpPr txBox="1">
            <a:spLocks noChangeArrowheads="1"/>
          </p:cNvSpPr>
          <p:nvPr/>
        </p:nvSpPr>
        <p:spPr bwMode="auto">
          <a:xfrm>
            <a:off x="7004830" y="6283732"/>
            <a:ext cx="161133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ar-JO" sz="1200" b="1" dirty="0">
                <a:solidFill>
                  <a:srgbClr val="FFFFFF"/>
                </a:solidFill>
                <a:latin typeface="Accordance" panose="00000400000000000000" pitchFamily="2" charset="-78"/>
                <a:ea typeface="Accordance" panose="00000400000000000000" pitchFamily="2" charset="-78"/>
                <a:cs typeface="Accordance" panose="00000400000000000000" pitchFamily="2" charset="-78"/>
              </a:rPr>
              <a:t>كتيب ، الصفحات 19-24</a:t>
            </a:r>
          </a:p>
        </p:txBody>
      </p:sp>
      <p:sp>
        <p:nvSpPr>
          <p:cNvPr id="264431" name="Rectangle 239"/>
          <p:cNvSpPr>
            <a:spLocks noChangeArrowheads="1"/>
          </p:cNvSpPr>
          <p:nvPr/>
        </p:nvSpPr>
        <p:spPr bwMode="auto">
          <a:xfrm>
            <a:off x="5983288" y="2384425"/>
            <a:ext cx="2416046" cy="646331"/>
          </a:xfrm>
          <a:prstGeom prst="rect">
            <a:avLst/>
          </a:prstGeom>
          <a:noFill/>
          <a:ln w="12700">
            <a:noFill/>
            <a:miter lim="800000"/>
            <a:headEnd/>
            <a:tailEnd/>
          </a:ln>
          <a:effectLst>
            <a:outerShdw blurRad="63500" dist="46662" dir="2115817" algn="ctr" rotWithShape="0">
              <a:schemeClr val="bg2">
                <a:alpha val="74998"/>
              </a:schemeClr>
            </a:outerShdw>
          </a:effectLst>
        </p:spPr>
        <p:txBody>
          <a:bodyPr wrap="none">
            <a:spAutoFit/>
          </a:bodyPr>
          <a:lstStyle/>
          <a:p>
            <a:pPr algn="r" defTabSz="914400" rtl="1" eaLnBrk="0" fontAlgn="base" hangingPunct="0">
              <a:spcBef>
                <a:spcPct val="0"/>
              </a:spcBef>
              <a:spcAft>
                <a:spcPct val="0"/>
              </a:spcAft>
              <a:defRPr/>
            </a:pPr>
            <a:r>
              <a:rPr lang="ar-JO" sz="3600" b="1" i="1" dirty="0">
                <a:solidFill>
                  <a:srgbClr val="FFFFFF"/>
                </a:solidFill>
                <a:latin typeface="Accordance" panose="00000400000000000000" pitchFamily="2" charset="-78"/>
                <a:ea typeface="Accordance" panose="00000400000000000000" pitchFamily="2" charset="-78"/>
                <a:cs typeface="Accordance" panose="00000400000000000000" pitchFamily="2" charset="-78"/>
              </a:rPr>
              <a:t>تك: ١٢: ١-٣</a:t>
            </a:r>
            <a:endParaRPr lang="en-US" sz="2800" b="1" i="1" dirty="0">
              <a:solidFill>
                <a:srgbClr val="FFFFFF"/>
              </a:solidFill>
              <a:latin typeface="Accordance" panose="00000400000000000000" pitchFamily="2" charset="-78"/>
              <a:ea typeface="Accordance" panose="00000400000000000000" pitchFamily="2" charset="-78"/>
              <a:cs typeface="Accordance" panose="00000400000000000000" pitchFamily="2" charset="-78"/>
            </a:endParaRPr>
          </a:p>
        </p:txBody>
      </p:sp>
      <p:grpSp>
        <p:nvGrpSpPr>
          <p:cNvPr id="95285" name="Group 240"/>
          <p:cNvGrpSpPr>
            <a:grpSpLocks/>
          </p:cNvGrpSpPr>
          <p:nvPr/>
        </p:nvGrpSpPr>
        <p:grpSpPr bwMode="auto">
          <a:xfrm>
            <a:off x="5976935" y="1390650"/>
            <a:ext cx="1547811" cy="1347788"/>
            <a:chOff x="3765" y="876"/>
            <a:chExt cx="975" cy="849"/>
          </a:xfrm>
        </p:grpSpPr>
        <p:grpSp>
          <p:nvGrpSpPr>
            <p:cNvPr id="95292" name="Group 241"/>
            <p:cNvGrpSpPr>
              <a:grpSpLocks/>
            </p:cNvGrpSpPr>
            <p:nvPr/>
          </p:nvGrpSpPr>
          <p:grpSpPr bwMode="auto">
            <a:xfrm>
              <a:off x="3765" y="876"/>
              <a:ext cx="795" cy="849"/>
              <a:chOff x="1084" y="711"/>
              <a:chExt cx="2950" cy="2769"/>
            </a:xfrm>
          </p:grpSpPr>
          <p:grpSp>
            <p:nvGrpSpPr>
              <p:cNvPr id="95294" name="Group 242"/>
              <p:cNvGrpSpPr>
                <a:grpSpLocks/>
              </p:cNvGrpSpPr>
              <p:nvPr/>
            </p:nvGrpSpPr>
            <p:grpSpPr bwMode="auto">
              <a:xfrm>
                <a:off x="1084" y="711"/>
                <a:ext cx="2950" cy="2769"/>
                <a:chOff x="2707" y="548"/>
                <a:chExt cx="2950" cy="2769"/>
              </a:xfrm>
            </p:grpSpPr>
            <p:grpSp>
              <p:nvGrpSpPr>
                <p:cNvPr id="95300" name="Group 243"/>
                <p:cNvGrpSpPr>
                  <a:grpSpLocks/>
                </p:cNvGrpSpPr>
                <p:nvPr/>
              </p:nvGrpSpPr>
              <p:grpSpPr bwMode="auto">
                <a:xfrm>
                  <a:off x="3180" y="1046"/>
                  <a:ext cx="2105" cy="1421"/>
                  <a:chOff x="578" y="2316"/>
                  <a:chExt cx="2105" cy="1421"/>
                </a:xfrm>
              </p:grpSpPr>
              <p:sp>
                <p:nvSpPr>
                  <p:cNvPr id="264436" name="Freeform 244"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437" name="Freeform 245" descr="Cork"/>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95301" name="Picture 246"/>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264439" name="Freeform 247"/>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440" name="Freeform 248"/>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441" name="Freeform 249"/>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442" name="Freeform 250"/>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443" name="Freeform 251"/>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264444" name="Rectangle 252"/>
            <p:cNvSpPr>
              <a:spLocks noChangeArrowheads="1"/>
            </p:cNvSpPr>
            <p:nvPr/>
          </p:nvSpPr>
          <p:spPr bwMode="auto">
            <a:xfrm>
              <a:off x="3914" y="991"/>
              <a:ext cx="826" cy="444"/>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ar-JO" sz="4000" b="1" i="1" dirty="0">
                  <a:solidFill>
                    <a:srgbClr val="FFFFFF"/>
                  </a:solidFill>
                  <a:latin typeface="Accordance" panose="00000400000000000000" pitchFamily="2" charset="-78"/>
                  <a:ea typeface="Accordance" panose="00000400000000000000" pitchFamily="2" charset="-78"/>
                  <a:cs typeface="Accordance" panose="00000400000000000000" pitchFamily="2" charset="-78"/>
                </a:rPr>
                <a:t>ب. ع</a:t>
              </a:r>
              <a:endParaRPr lang="en-US" sz="2400" i="1" dirty="0">
                <a:solidFill>
                  <a:srgbClr val="FFFFFF"/>
                </a:solidFill>
                <a:latin typeface="Accordance" panose="00000400000000000000" pitchFamily="2" charset="-78"/>
                <a:ea typeface="Accordance" panose="00000400000000000000" pitchFamily="2" charset="-78"/>
                <a:cs typeface="Accordance" panose="00000400000000000000" pitchFamily="2" charset="-78"/>
              </a:endParaRPr>
            </a:p>
          </p:txBody>
        </p:sp>
      </p:grpSp>
      <p:grpSp>
        <p:nvGrpSpPr>
          <p:cNvPr id="19" name="Group 265"/>
          <p:cNvGrpSpPr>
            <a:grpSpLocks/>
          </p:cNvGrpSpPr>
          <p:nvPr/>
        </p:nvGrpSpPr>
        <p:grpSpPr bwMode="auto">
          <a:xfrm>
            <a:off x="468313" y="3505200"/>
            <a:ext cx="1143000" cy="749300"/>
            <a:chOff x="295" y="2208"/>
            <a:chExt cx="720" cy="472"/>
          </a:xfrm>
        </p:grpSpPr>
        <p:sp>
          <p:nvSpPr>
            <p:cNvPr id="264458" name="Oval 266"/>
            <p:cNvSpPr>
              <a:spLocks noChangeArrowheads="1"/>
            </p:cNvSpPr>
            <p:nvPr/>
          </p:nvSpPr>
          <p:spPr bwMode="auto">
            <a:xfrm>
              <a:off x="295" y="2208"/>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459" name="Text Box 267"/>
            <p:cNvSpPr txBox="1">
              <a:spLocks noChangeArrowheads="1"/>
            </p:cNvSpPr>
            <p:nvPr/>
          </p:nvSpPr>
          <p:spPr bwMode="auto">
            <a:xfrm>
              <a:off x="399" y="2272"/>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dirty="0">
                  <a:solidFill>
                    <a:srgbClr val="FFFF00"/>
                  </a:solidFill>
                  <a:latin typeface="Comic Sans MS" pitchFamily="-107" charset="0"/>
                  <a:ea typeface="ＭＳ Ｐゴシック" charset="0"/>
                  <a:cs typeface="ＭＳ Ｐゴシック" charset="0"/>
                </a:rPr>
                <a:t>١ </a:t>
              </a:r>
            </a:p>
          </p:txBody>
        </p:sp>
      </p:grpSp>
      <p:sp>
        <p:nvSpPr>
          <p:cNvPr id="264462" name="Rectangle 270"/>
          <p:cNvSpPr>
            <a:spLocks noChangeArrowheads="1"/>
          </p:cNvSpPr>
          <p:nvPr/>
        </p:nvSpPr>
        <p:spPr bwMode="auto">
          <a:xfrm>
            <a:off x="327026" y="7938"/>
            <a:ext cx="1239838"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dirty="0">
                <a:solidFill>
                  <a:srgbClr val="FFFF00"/>
                </a:solidFill>
                <a:latin typeface="Times" charset="0"/>
                <a:ea typeface="ＭＳ Ｐゴシック" charset="0"/>
                <a:cs typeface="ＭＳ Ｐゴシック" charset="0"/>
              </a:rPr>
              <a:t>٧ </a:t>
            </a:r>
            <a:endParaRPr lang="en-US" sz="2800" dirty="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15297006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 calcmode="lin" valueType="num">
                                      <p:cBhvr>
                                        <p:cTn id="9" dur="500" fill="hold"/>
                                        <p:tgtEl>
                                          <p:spTgt spid="19"/>
                                        </p:tgtEl>
                                        <p:attrNameLst>
                                          <p:attrName>ppt_x</p:attrName>
                                        </p:attrNameLst>
                                      </p:cBhvr>
                                      <p:tavLst>
                                        <p:tav tm="0">
                                          <p:val>
                                            <p:fltVal val="0.5"/>
                                          </p:val>
                                        </p:tav>
                                        <p:tav tm="100000">
                                          <p:val>
                                            <p:strVal val="#ppt_x"/>
                                          </p:val>
                                        </p:tav>
                                      </p:tavLst>
                                    </p:anim>
                                    <p:anim calcmode="lin" valueType="num">
                                      <p:cBhvr>
                                        <p:cTn id="10" dur="500" fill="hold"/>
                                        <p:tgtEl>
                                          <p:spTgt spid="19"/>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 calcmode="lin" valueType="num">
                                      <p:cBhvr>
                                        <p:cTn id="16" dur="500" fill="hold"/>
                                        <p:tgtEl>
                                          <p:spTgt spid="3"/>
                                        </p:tgtEl>
                                        <p:attrNameLst>
                                          <p:attrName>ppt_x</p:attrName>
                                        </p:attrNameLst>
                                      </p:cBhvr>
                                      <p:tavLst>
                                        <p:tav tm="0">
                                          <p:val>
                                            <p:fltVal val="0.5"/>
                                          </p:val>
                                        </p:tav>
                                        <p:tav tm="100000">
                                          <p:val>
                                            <p:strVal val="#ppt_x"/>
                                          </p:val>
                                        </p:tav>
                                      </p:tavLst>
                                    </p:anim>
                                    <p:anim calcmode="lin" valueType="num">
                                      <p:cBhvr>
                                        <p:cTn id="17" dur="500" fill="hold"/>
                                        <p:tgtEl>
                                          <p:spTgt spid="3"/>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 calcmode="lin" valueType="num">
                                      <p:cBhvr>
                                        <p:cTn id="23" dur="500" fill="hold"/>
                                        <p:tgtEl>
                                          <p:spTgt spid="4"/>
                                        </p:tgtEl>
                                        <p:attrNameLst>
                                          <p:attrName>ppt_x</p:attrName>
                                        </p:attrNameLst>
                                      </p:cBhvr>
                                      <p:tavLst>
                                        <p:tav tm="0">
                                          <p:val>
                                            <p:fltVal val="0.5"/>
                                          </p:val>
                                        </p:tav>
                                        <p:tav tm="100000">
                                          <p:val>
                                            <p:strVal val="#ppt_x"/>
                                          </p:val>
                                        </p:tav>
                                      </p:tavLst>
                                    </p:anim>
                                    <p:anim calcmode="lin" valueType="num">
                                      <p:cBhvr>
                                        <p:cTn id="24" dur="500" fill="hold"/>
                                        <p:tgtEl>
                                          <p:spTgt spid="4"/>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 calcmode="lin" valueType="num">
                                      <p:cBhvr>
                                        <p:cTn id="30" dur="500" fill="hold"/>
                                        <p:tgtEl>
                                          <p:spTgt spid="5"/>
                                        </p:tgtEl>
                                        <p:attrNameLst>
                                          <p:attrName>ppt_x</p:attrName>
                                        </p:attrNameLst>
                                      </p:cBhvr>
                                      <p:tavLst>
                                        <p:tav tm="0">
                                          <p:val>
                                            <p:fltVal val="0.5"/>
                                          </p:val>
                                        </p:tav>
                                        <p:tav tm="100000">
                                          <p:val>
                                            <p:strVal val="#ppt_x"/>
                                          </p:val>
                                        </p:tav>
                                      </p:tavLst>
                                    </p:anim>
                                    <p:anim calcmode="lin" valueType="num">
                                      <p:cBhvr>
                                        <p:cTn id="31" dur="500" fill="hold"/>
                                        <p:tgtEl>
                                          <p:spTgt spid="5"/>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000"/>
                            </p:stCondLst>
                            <p:childTnLst>
                              <p:par>
                                <p:cTn id="33" presetID="23" presetClass="entr" presetSubtype="528"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ppt_w</p:attrName>
                                        </p:attrNameLst>
                                      </p:cBhvr>
                                      <p:tavLst>
                                        <p:tav tm="0">
                                          <p:val>
                                            <p:fltVal val="0"/>
                                          </p:val>
                                        </p:tav>
                                        <p:tav tm="100000">
                                          <p:val>
                                            <p:strVal val="#ppt_w"/>
                                          </p:val>
                                        </p:tav>
                                      </p:tavLst>
                                    </p:anim>
                                    <p:anim calcmode="lin" valueType="num">
                                      <p:cBhvr>
                                        <p:cTn id="36" dur="500" fill="hold"/>
                                        <p:tgtEl>
                                          <p:spTgt spid="6"/>
                                        </p:tgtEl>
                                        <p:attrNameLst>
                                          <p:attrName>ppt_h</p:attrName>
                                        </p:attrNameLst>
                                      </p:cBhvr>
                                      <p:tavLst>
                                        <p:tav tm="0">
                                          <p:val>
                                            <p:fltVal val="0"/>
                                          </p:val>
                                        </p:tav>
                                        <p:tav tm="100000">
                                          <p:val>
                                            <p:strVal val="#ppt_h"/>
                                          </p:val>
                                        </p:tav>
                                      </p:tavLst>
                                    </p:anim>
                                    <p:anim calcmode="lin" valueType="num">
                                      <p:cBhvr>
                                        <p:cTn id="37" dur="500" fill="hold"/>
                                        <p:tgtEl>
                                          <p:spTgt spid="6"/>
                                        </p:tgtEl>
                                        <p:attrNameLst>
                                          <p:attrName>ppt_x</p:attrName>
                                        </p:attrNameLst>
                                      </p:cBhvr>
                                      <p:tavLst>
                                        <p:tav tm="0">
                                          <p:val>
                                            <p:fltVal val="0.5"/>
                                          </p:val>
                                        </p:tav>
                                        <p:tav tm="100000">
                                          <p:val>
                                            <p:strVal val="#ppt_x"/>
                                          </p:val>
                                        </p:tav>
                                      </p:tavLst>
                                    </p:anim>
                                    <p:anim calcmode="lin" valueType="num">
                                      <p:cBhvr>
                                        <p:cTn id="38" dur="500" fill="hold"/>
                                        <p:tgtEl>
                                          <p:spTgt spid="6"/>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2500"/>
                            </p:stCondLst>
                            <p:childTnLst>
                              <p:par>
                                <p:cTn id="40" presetID="23" presetClass="entr" presetSubtype="528"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fltVal val="0"/>
                                          </p:val>
                                        </p:tav>
                                        <p:tav tm="100000">
                                          <p:val>
                                            <p:strVal val="#ppt_w"/>
                                          </p:val>
                                        </p:tav>
                                      </p:tavLst>
                                    </p:anim>
                                    <p:anim calcmode="lin" valueType="num">
                                      <p:cBhvr>
                                        <p:cTn id="43" dur="500" fill="hold"/>
                                        <p:tgtEl>
                                          <p:spTgt spid="7"/>
                                        </p:tgtEl>
                                        <p:attrNameLst>
                                          <p:attrName>ppt_h</p:attrName>
                                        </p:attrNameLst>
                                      </p:cBhvr>
                                      <p:tavLst>
                                        <p:tav tm="0">
                                          <p:val>
                                            <p:fltVal val="0"/>
                                          </p:val>
                                        </p:tav>
                                        <p:tav tm="100000">
                                          <p:val>
                                            <p:strVal val="#ppt_h"/>
                                          </p:val>
                                        </p:tav>
                                      </p:tavLst>
                                    </p:anim>
                                    <p:anim calcmode="lin" valueType="num">
                                      <p:cBhvr>
                                        <p:cTn id="44" dur="500" fill="hold"/>
                                        <p:tgtEl>
                                          <p:spTgt spid="7"/>
                                        </p:tgtEl>
                                        <p:attrNameLst>
                                          <p:attrName>ppt_x</p:attrName>
                                        </p:attrNameLst>
                                      </p:cBhvr>
                                      <p:tavLst>
                                        <p:tav tm="0">
                                          <p:val>
                                            <p:fltVal val="0.5"/>
                                          </p:val>
                                        </p:tav>
                                        <p:tav tm="100000">
                                          <p:val>
                                            <p:strVal val="#ppt_x"/>
                                          </p:val>
                                        </p:tav>
                                      </p:tavLst>
                                    </p:anim>
                                    <p:anim calcmode="lin" valueType="num">
                                      <p:cBhvr>
                                        <p:cTn id="45" dur="500" fill="hold"/>
                                        <p:tgtEl>
                                          <p:spTgt spid="7"/>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3000"/>
                            </p:stCondLst>
                            <p:childTnLst>
                              <p:par>
                                <p:cTn id="47" presetID="23" presetClass="entr" presetSubtype="528" fill="hold" nodeType="after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500" fill="hold"/>
                                        <p:tgtEl>
                                          <p:spTgt spid="8"/>
                                        </p:tgtEl>
                                        <p:attrNameLst>
                                          <p:attrName>ppt_w</p:attrName>
                                        </p:attrNameLst>
                                      </p:cBhvr>
                                      <p:tavLst>
                                        <p:tav tm="0">
                                          <p:val>
                                            <p:fltVal val="0"/>
                                          </p:val>
                                        </p:tav>
                                        <p:tav tm="100000">
                                          <p:val>
                                            <p:strVal val="#ppt_w"/>
                                          </p:val>
                                        </p:tav>
                                      </p:tavLst>
                                    </p:anim>
                                    <p:anim calcmode="lin" valueType="num">
                                      <p:cBhvr>
                                        <p:cTn id="50" dur="500" fill="hold"/>
                                        <p:tgtEl>
                                          <p:spTgt spid="8"/>
                                        </p:tgtEl>
                                        <p:attrNameLst>
                                          <p:attrName>ppt_h</p:attrName>
                                        </p:attrNameLst>
                                      </p:cBhvr>
                                      <p:tavLst>
                                        <p:tav tm="0">
                                          <p:val>
                                            <p:fltVal val="0"/>
                                          </p:val>
                                        </p:tav>
                                        <p:tav tm="100000">
                                          <p:val>
                                            <p:strVal val="#ppt_h"/>
                                          </p:val>
                                        </p:tav>
                                      </p:tavLst>
                                    </p:anim>
                                    <p:anim calcmode="lin" valueType="num">
                                      <p:cBhvr>
                                        <p:cTn id="51" dur="500" fill="hold"/>
                                        <p:tgtEl>
                                          <p:spTgt spid="8"/>
                                        </p:tgtEl>
                                        <p:attrNameLst>
                                          <p:attrName>ppt_x</p:attrName>
                                        </p:attrNameLst>
                                      </p:cBhvr>
                                      <p:tavLst>
                                        <p:tav tm="0">
                                          <p:val>
                                            <p:fltVal val="0.5"/>
                                          </p:val>
                                        </p:tav>
                                        <p:tav tm="100000">
                                          <p:val>
                                            <p:strVal val="#ppt_x"/>
                                          </p:val>
                                        </p:tav>
                                      </p:tavLst>
                                    </p:anim>
                                    <p:anim calcmode="lin" valueType="num">
                                      <p:cBhvr>
                                        <p:cTn id="52" dur="500" fill="hold"/>
                                        <p:tgtEl>
                                          <p:spTgt spid="8"/>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3500"/>
                            </p:stCondLst>
                            <p:childTnLst>
                              <p:par>
                                <p:cTn id="54" presetID="23" presetClass="entr" presetSubtype="528" fill="hold" nodeType="after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500" fill="hold"/>
                                        <p:tgtEl>
                                          <p:spTgt spid="9"/>
                                        </p:tgtEl>
                                        <p:attrNameLst>
                                          <p:attrName>ppt_w</p:attrName>
                                        </p:attrNameLst>
                                      </p:cBhvr>
                                      <p:tavLst>
                                        <p:tav tm="0">
                                          <p:val>
                                            <p:fltVal val="0"/>
                                          </p:val>
                                        </p:tav>
                                        <p:tav tm="100000">
                                          <p:val>
                                            <p:strVal val="#ppt_w"/>
                                          </p:val>
                                        </p:tav>
                                      </p:tavLst>
                                    </p:anim>
                                    <p:anim calcmode="lin" valueType="num">
                                      <p:cBhvr>
                                        <p:cTn id="57" dur="500" fill="hold"/>
                                        <p:tgtEl>
                                          <p:spTgt spid="9"/>
                                        </p:tgtEl>
                                        <p:attrNameLst>
                                          <p:attrName>ppt_h</p:attrName>
                                        </p:attrNameLst>
                                      </p:cBhvr>
                                      <p:tavLst>
                                        <p:tav tm="0">
                                          <p:val>
                                            <p:fltVal val="0"/>
                                          </p:val>
                                        </p:tav>
                                        <p:tav tm="100000">
                                          <p:val>
                                            <p:strVal val="#ppt_h"/>
                                          </p:val>
                                        </p:tav>
                                      </p:tavLst>
                                    </p:anim>
                                    <p:anim calcmode="lin" valueType="num">
                                      <p:cBhvr>
                                        <p:cTn id="58" dur="500" fill="hold"/>
                                        <p:tgtEl>
                                          <p:spTgt spid="9"/>
                                        </p:tgtEl>
                                        <p:attrNameLst>
                                          <p:attrName>ppt_x</p:attrName>
                                        </p:attrNameLst>
                                      </p:cBhvr>
                                      <p:tavLst>
                                        <p:tav tm="0">
                                          <p:val>
                                            <p:fltVal val="0.5"/>
                                          </p:val>
                                        </p:tav>
                                        <p:tav tm="100000">
                                          <p:val>
                                            <p:strVal val="#ppt_x"/>
                                          </p:val>
                                        </p:tav>
                                      </p:tavLst>
                                    </p:anim>
                                    <p:anim calcmode="lin" valueType="num">
                                      <p:cBhvr>
                                        <p:cTn id="59" dur="500" fill="hold"/>
                                        <p:tgtEl>
                                          <p:spTgt spid="9"/>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4000"/>
                            </p:stCondLst>
                            <p:childTnLst>
                              <p:par>
                                <p:cTn id="61" presetID="23" presetClass="entr" presetSubtype="528"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p:cTn id="63" dur="500" fill="hold"/>
                                        <p:tgtEl>
                                          <p:spTgt spid="11"/>
                                        </p:tgtEl>
                                        <p:attrNameLst>
                                          <p:attrName>ppt_w</p:attrName>
                                        </p:attrNameLst>
                                      </p:cBhvr>
                                      <p:tavLst>
                                        <p:tav tm="0">
                                          <p:val>
                                            <p:fltVal val="0"/>
                                          </p:val>
                                        </p:tav>
                                        <p:tav tm="100000">
                                          <p:val>
                                            <p:strVal val="#ppt_w"/>
                                          </p:val>
                                        </p:tav>
                                      </p:tavLst>
                                    </p:anim>
                                    <p:anim calcmode="lin" valueType="num">
                                      <p:cBhvr>
                                        <p:cTn id="64" dur="500" fill="hold"/>
                                        <p:tgtEl>
                                          <p:spTgt spid="11"/>
                                        </p:tgtEl>
                                        <p:attrNameLst>
                                          <p:attrName>ppt_h</p:attrName>
                                        </p:attrNameLst>
                                      </p:cBhvr>
                                      <p:tavLst>
                                        <p:tav tm="0">
                                          <p:val>
                                            <p:fltVal val="0"/>
                                          </p:val>
                                        </p:tav>
                                        <p:tav tm="100000">
                                          <p:val>
                                            <p:strVal val="#ppt_h"/>
                                          </p:val>
                                        </p:tav>
                                      </p:tavLst>
                                    </p:anim>
                                    <p:anim calcmode="lin" valueType="num">
                                      <p:cBhvr>
                                        <p:cTn id="65" dur="500" fill="hold"/>
                                        <p:tgtEl>
                                          <p:spTgt spid="11"/>
                                        </p:tgtEl>
                                        <p:attrNameLst>
                                          <p:attrName>ppt_x</p:attrName>
                                        </p:attrNameLst>
                                      </p:cBhvr>
                                      <p:tavLst>
                                        <p:tav tm="0">
                                          <p:val>
                                            <p:fltVal val="0.5"/>
                                          </p:val>
                                        </p:tav>
                                        <p:tav tm="100000">
                                          <p:val>
                                            <p:strVal val="#ppt_x"/>
                                          </p:val>
                                        </p:tav>
                                      </p:tavLst>
                                    </p:anim>
                                    <p:anim calcmode="lin" valueType="num">
                                      <p:cBhvr>
                                        <p:cTn id="66" dur="500" fill="hold"/>
                                        <p:tgtEl>
                                          <p:spTgt spid="11"/>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4500"/>
                            </p:stCondLst>
                            <p:childTnLst>
                              <p:par>
                                <p:cTn id="68" presetID="23" presetClass="entr" presetSubtype="528" fill="hold" nodeType="afterEffect">
                                  <p:stCondLst>
                                    <p:cond delay="0"/>
                                  </p:stCondLst>
                                  <p:childTnLst>
                                    <p:set>
                                      <p:cBhvr>
                                        <p:cTn id="69" dur="1" fill="hold">
                                          <p:stCondLst>
                                            <p:cond delay="0"/>
                                          </p:stCondLst>
                                        </p:cTn>
                                        <p:tgtEl>
                                          <p:spTgt spid="10"/>
                                        </p:tgtEl>
                                        <p:attrNameLst>
                                          <p:attrName>style.visibility</p:attrName>
                                        </p:attrNameLst>
                                      </p:cBhvr>
                                      <p:to>
                                        <p:strVal val="visible"/>
                                      </p:to>
                                    </p:set>
                                    <p:anim calcmode="lin" valueType="num">
                                      <p:cBhvr>
                                        <p:cTn id="70" dur="500" fill="hold"/>
                                        <p:tgtEl>
                                          <p:spTgt spid="10"/>
                                        </p:tgtEl>
                                        <p:attrNameLst>
                                          <p:attrName>ppt_w</p:attrName>
                                        </p:attrNameLst>
                                      </p:cBhvr>
                                      <p:tavLst>
                                        <p:tav tm="0">
                                          <p:val>
                                            <p:fltVal val="0"/>
                                          </p:val>
                                        </p:tav>
                                        <p:tav tm="100000">
                                          <p:val>
                                            <p:strVal val="#ppt_w"/>
                                          </p:val>
                                        </p:tav>
                                      </p:tavLst>
                                    </p:anim>
                                    <p:anim calcmode="lin" valueType="num">
                                      <p:cBhvr>
                                        <p:cTn id="71" dur="500" fill="hold"/>
                                        <p:tgtEl>
                                          <p:spTgt spid="10"/>
                                        </p:tgtEl>
                                        <p:attrNameLst>
                                          <p:attrName>ppt_h</p:attrName>
                                        </p:attrNameLst>
                                      </p:cBhvr>
                                      <p:tavLst>
                                        <p:tav tm="0">
                                          <p:val>
                                            <p:fltVal val="0"/>
                                          </p:val>
                                        </p:tav>
                                        <p:tav tm="100000">
                                          <p:val>
                                            <p:strVal val="#ppt_h"/>
                                          </p:val>
                                        </p:tav>
                                      </p:tavLst>
                                    </p:anim>
                                    <p:anim calcmode="lin" valueType="num">
                                      <p:cBhvr>
                                        <p:cTn id="72" dur="500" fill="hold"/>
                                        <p:tgtEl>
                                          <p:spTgt spid="10"/>
                                        </p:tgtEl>
                                        <p:attrNameLst>
                                          <p:attrName>ppt_x</p:attrName>
                                        </p:attrNameLst>
                                      </p:cBhvr>
                                      <p:tavLst>
                                        <p:tav tm="0">
                                          <p:val>
                                            <p:fltVal val="0.5"/>
                                          </p:val>
                                        </p:tav>
                                        <p:tav tm="100000">
                                          <p:val>
                                            <p:strVal val="#ppt_x"/>
                                          </p:val>
                                        </p:tav>
                                      </p:tavLst>
                                    </p:anim>
                                    <p:anim calcmode="lin" valueType="num">
                                      <p:cBhvr>
                                        <p:cTn id="73" dur="500" fill="hold"/>
                                        <p:tgtEl>
                                          <p:spTgt spid="10"/>
                                        </p:tgtEl>
                                        <p:attrNameLst>
                                          <p:attrName>ppt_y</p:attrName>
                                        </p:attrNameLst>
                                      </p:cBhvr>
                                      <p:tavLst>
                                        <p:tav tm="0">
                                          <p:val>
                                            <p:fltVal val="0.5"/>
                                          </p:val>
                                        </p:tav>
                                        <p:tav tm="100000">
                                          <p:val>
                                            <p:strVal val="#ppt_y"/>
                                          </p:val>
                                        </p:tav>
                                      </p:tavLst>
                                    </p:anim>
                                  </p:childTnLst>
                                </p:cTn>
                              </p:par>
                            </p:childTnLst>
                          </p:cTn>
                        </p:par>
                        <p:par>
                          <p:cTn id="74" fill="hold" nodeType="afterGroup">
                            <p:stCondLst>
                              <p:cond delay="5000"/>
                            </p:stCondLst>
                            <p:childTnLst>
                              <p:par>
                                <p:cTn id="75" presetID="23" presetClass="entr" presetSubtype="528" fill="hold" nodeType="afterEffect">
                                  <p:stCondLst>
                                    <p:cond delay="0"/>
                                  </p:stCondLst>
                                  <p:childTnLst>
                                    <p:set>
                                      <p:cBhvr>
                                        <p:cTn id="76" dur="1" fill="hold">
                                          <p:stCondLst>
                                            <p:cond delay="0"/>
                                          </p:stCondLst>
                                        </p:cTn>
                                        <p:tgtEl>
                                          <p:spTgt spid="12"/>
                                        </p:tgtEl>
                                        <p:attrNameLst>
                                          <p:attrName>style.visibility</p:attrName>
                                        </p:attrNameLst>
                                      </p:cBhvr>
                                      <p:to>
                                        <p:strVal val="visible"/>
                                      </p:to>
                                    </p:set>
                                    <p:anim calcmode="lin" valueType="num">
                                      <p:cBhvr>
                                        <p:cTn id="77" dur="500" fill="hold"/>
                                        <p:tgtEl>
                                          <p:spTgt spid="12"/>
                                        </p:tgtEl>
                                        <p:attrNameLst>
                                          <p:attrName>ppt_w</p:attrName>
                                        </p:attrNameLst>
                                      </p:cBhvr>
                                      <p:tavLst>
                                        <p:tav tm="0">
                                          <p:val>
                                            <p:fltVal val="0"/>
                                          </p:val>
                                        </p:tav>
                                        <p:tav tm="100000">
                                          <p:val>
                                            <p:strVal val="#ppt_w"/>
                                          </p:val>
                                        </p:tav>
                                      </p:tavLst>
                                    </p:anim>
                                    <p:anim calcmode="lin" valueType="num">
                                      <p:cBhvr>
                                        <p:cTn id="78" dur="500" fill="hold"/>
                                        <p:tgtEl>
                                          <p:spTgt spid="12"/>
                                        </p:tgtEl>
                                        <p:attrNameLst>
                                          <p:attrName>ppt_h</p:attrName>
                                        </p:attrNameLst>
                                      </p:cBhvr>
                                      <p:tavLst>
                                        <p:tav tm="0">
                                          <p:val>
                                            <p:fltVal val="0"/>
                                          </p:val>
                                        </p:tav>
                                        <p:tav tm="100000">
                                          <p:val>
                                            <p:strVal val="#ppt_h"/>
                                          </p:val>
                                        </p:tav>
                                      </p:tavLst>
                                    </p:anim>
                                    <p:anim calcmode="lin" valueType="num">
                                      <p:cBhvr>
                                        <p:cTn id="79" dur="500" fill="hold"/>
                                        <p:tgtEl>
                                          <p:spTgt spid="12"/>
                                        </p:tgtEl>
                                        <p:attrNameLst>
                                          <p:attrName>ppt_x</p:attrName>
                                        </p:attrNameLst>
                                      </p:cBhvr>
                                      <p:tavLst>
                                        <p:tav tm="0">
                                          <p:val>
                                            <p:fltVal val="0.5"/>
                                          </p:val>
                                        </p:tav>
                                        <p:tav tm="100000">
                                          <p:val>
                                            <p:strVal val="#ppt_x"/>
                                          </p:val>
                                        </p:tav>
                                      </p:tavLst>
                                    </p:anim>
                                    <p:anim calcmode="lin" valueType="num">
                                      <p:cBhvr>
                                        <p:cTn id="80" dur="500" fill="hold"/>
                                        <p:tgtEl>
                                          <p:spTgt spid="12"/>
                                        </p:tgtEl>
                                        <p:attrNameLst>
                                          <p:attrName>ppt_y</p:attrName>
                                        </p:attrNameLst>
                                      </p:cBhvr>
                                      <p:tavLst>
                                        <p:tav tm="0">
                                          <p:val>
                                            <p:fltVal val="0.5"/>
                                          </p:val>
                                        </p:tav>
                                        <p:tav tm="100000">
                                          <p:val>
                                            <p:strVal val="#ppt_y"/>
                                          </p:val>
                                        </p:tav>
                                      </p:tavLst>
                                    </p:anim>
                                  </p:childTnLst>
                                </p:cTn>
                              </p:par>
                            </p:childTnLst>
                          </p:cTn>
                        </p:par>
                        <p:par>
                          <p:cTn id="81" fill="hold" nodeType="afterGroup">
                            <p:stCondLst>
                              <p:cond delay="5500"/>
                            </p:stCondLst>
                            <p:childTnLst>
                              <p:par>
                                <p:cTn id="82" presetID="23" presetClass="entr" presetSubtype="528" fill="hold" nodeType="afterEffect">
                                  <p:stCondLst>
                                    <p:cond delay="0"/>
                                  </p:stCondLst>
                                  <p:childTnLst>
                                    <p:set>
                                      <p:cBhvr>
                                        <p:cTn id="83" dur="1" fill="hold">
                                          <p:stCondLst>
                                            <p:cond delay="0"/>
                                          </p:stCondLst>
                                        </p:cTn>
                                        <p:tgtEl>
                                          <p:spTgt spid="13"/>
                                        </p:tgtEl>
                                        <p:attrNameLst>
                                          <p:attrName>style.visibility</p:attrName>
                                        </p:attrNameLst>
                                      </p:cBhvr>
                                      <p:to>
                                        <p:strVal val="visible"/>
                                      </p:to>
                                    </p:set>
                                    <p:anim calcmode="lin" valueType="num">
                                      <p:cBhvr>
                                        <p:cTn id="84" dur="500" fill="hold"/>
                                        <p:tgtEl>
                                          <p:spTgt spid="13"/>
                                        </p:tgtEl>
                                        <p:attrNameLst>
                                          <p:attrName>ppt_w</p:attrName>
                                        </p:attrNameLst>
                                      </p:cBhvr>
                                      <p:tavLst>
                                        <p:tav tm="0">
                                          <p:val>
                                            <p:fltVal val="0"/>
                                          </p:val>
                                        </p:tav>
                                        <p:tav tm="100000">
                                          <p:val>
                                            <p:strVal val="#ppt_w"/>
                                          </p:val>
                                        </p:tav>
                                      </p:tavLst>
                                    </p:anim>
                                    <p:anim calcmode="lin" valueType="num">
                                      <p:cBhvr>
                                        <p:cTn id="85" dur="500" fill="hold"/>
                                        <p:tgtEl>
                                          <p:spTgt spid="13"/>
                                        </p:tgtEl>
                                        <p:attrNameLst>
                                          <p:attrName>ppt_h</p:attrName>
                                        </p:attrNameLst>
                                      </p:cBhvr>
                                      <p:tavLst>
                                        <p:tav tm="0">
                                          <p:val>
                                            <p:fltVal val="0"/>
                                          </p:val>
                                        </p:tav>
                                        <p:tav tm="100000">
                                          <p:val>
                                            <p:strVal val="#ppt_h"/>
                                          </p:val>
                                        </p:tav>
                                      </p:tavLst>
                                    </p:anim>
                                    <p:anim calcmode="lin" valueType="num">
                                      <p:cBhvr>
                                        <p:cTn id="86" dur="500" fill="hold"/>
                                        <p:tgtEl>
                                          <p:spTgt spid="13"/>
                                        </p:tgtEl>
                                        <p:attrNameLst>
                                          <p:attrName>ppt_x</p:attrName>
                                        </p:attrNameLst>
                                      </p:cBhvr>
                                      <p:tavLst>
                                        <p:tav tm="0">
                                          <p:val>
                                            <p:fltVal val="0.5"/>
                                          </p:val>
                                        </p:tav>
                                        <p:tav tm="100000">
                                          <p:val>
                                            <p:strVal val="#ppt_x"/>
                                          </p:val>
                                        </p:tav>
                                      </p:tavLst>
                                    </p:anim>
                                    <p:anim calcmode="lin" valueType="num">
                                      <p:cBhvr>
                                        <p:cTn id="87" dur="500" fill="hold"/>
                                        <p:tgtEl>
                                          <p:spTgt spid="13"/>
                                        </p:tgtEl>
                                        <p:attrNameLst>
                                          <p:attrName>ppt_y</p:attrName>
                                        </p:attrNameLst>
                                      </p:cBhvr>
                                      <p:tavLst>
                                        <p:tav tm="0">
                                          <p:val>
                                            <p:fltVal val="0.5"/>
                                          </p:val>
                                        </p:tav>
                                        <p:tav tm="100000">
                                          <p:val>
                                            <p:strVal val="#ppt_y"/>
                                          </p:val>
                                        </p:tav>
                                      </p:tavLst>
                                    </p:anim>
                                  </p:childTnLst>
                                </p:cTn>
                              </p:par>
                            </p:childTnLst>
                          </p:cTn>
                        </p:par>
                        <p:par>
                          <p:cTn id="88" fill="hold" nodeType="afterGroup">
                            <p:stCondLst>
                              <p:cond delay="6000"/>
                            </p:stCondLst>
                            <p:childTnLst>
                              <p:par>
                                <p:cTn id="89" presetID="23" presetClass="entr" presetSubtype="528" fill="hold" nodeType="afterEffect">
                                  <p:stCondLst>
                                    <p:cond delay="0"/>
                                  </p:stCondLst>
                                  <p:childTnLst>
                                    <p:set>
                                      <p:cBhvr>
                                        <p:cTn id="90" dur="1" fill="hold">
                                          <p:stCondLst>
                                            <p:cond delay="0"/>
                                          </p:stCondLst>
                                        </p:cTn>
                                        <p:tgtEl>
                                          <p:spTgt spid="14"/>
                                        </p:tgtEl>
                                        <p:attrNameLst>
                                          <p:attrName>style.visibility</p:attrName>
                                        </p:attrNameLst>
                                      </p:cBhvr>
                                      <p:to>
                                        <p:strVal val="visible"/>
                                      </p:to>
                                    </p:set>
                                    <p:anim calcmode="lin" valueType="num">
                                      <p:cBhvr>
                                        <p:cTn id="91" dur="500" fill="hold"/>
                                        <p:tgtEl>
                                          <p:spTgt spid="14"/>
                                        </p:tgtEl>
                                        <p:attrNameLst>
                                          <p:attrName>ppt_w</p:attrName>
                                        </p:attrNameLst>
                                      </p:cBhvr>
                                      <p:tavLst>
                                        <p:tav tm="0">
                                          <p:val>
                                            <p:fltVal val="0"/>
                                          </p:val>
                                        </p:tav>
                                        <p:tav tm="100000">
                                          <p:val>
                                            <p:strVal val="#ppt_w"/>
                                          </p:val>
                                        </p:tav>
                                      </p:tavLst>
                                    </p:anim>
                                    <p:anim calcmode="lin" valueType="num">
                                      <p:cBhvr>
                                        <p:cTn id="92" dur="500" fill="hold"/>
                                        <p:tgtEl>
                                          <p:spTgt spid="14"/>
                                        </p:tgtEl>
                                        <p:attrNameLst>
                                          <p:attrName>ppt_h</p:attrName>
                                        </p:attrNameLst>
                                      </p:cBhvr>
                                      <p:tavLst>
                                        <p:tav tm="0">
                                          <p:val>
                                            <p:fltVal val="0"/>
                                          </p:val>
                                        </p:tav>
                                        <p:tav tm="100000">
                                          <p:val>
                                            <p:strVal val="#ppt_h"/>
                                          </p:val>
                                        </p:tav>
                                      </p:tavLst>
                                    </p:anim>
                                    <p:anim calcmode="lin" valueType="num">
                                      <p:cBhvr>
                                        <p:cTn id="93" dur="500" fill="hold"/>
                                        <p:tgtEl>
                                          <p:spTgt spid="14"/>
                                        </p:tgtEl>
                                        <p:attrNameLst>
                                          <p:attrName>ppt_x</p:attrName>
                                        </p:attrNameLst>
                                      </p:cBhvr>
                                      <p:tavLst>
                                        <p:tav tm="0">
                                          <p:val>
                                            <p:fltVal val="0.5"/>
                                          </p:val>
                                        </p:tav>
                                        <p:tav tm="100000">
                                          <p:val>
                                            <p:strVal val="#ppt_x"/>
                                          </p:val>
                                        </p:tav>
                                      </p:tavLst>
                                    </p:anim>
                                    <p:anim calcmode="lin" valueType="num">
                                      <p:cBhvr>
                                        <p:cTn id="94" dur="500" fill="hold"/>
                                        <p:tgtEl>
                                          <p:spTgt spid="1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0"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7282" name="Rectangle 3"/>
          <p:cNvSpPr>
            <a:spLocks noChangeArrowheads="1"/>
          </p:cNvSpPr>
          <p:nvPr/>
        </p:nvSpPr>
        <p:spPr bwMode="auto">
          <a:xfrm>
            <a:off x="3338513" y="968375"/>
            <a:ext cx="1387475" cy="36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a:solidFill>
                  <a:srgbClr val="790015"/>
                </a:solidFill>
                <a:latin typeface="Times" charset="0"/>
                <a:ea typeface="ＭＳ Ｐゴシック" charset="0"/>
                <a:cs typeface="ＭＳ Ｐゴシック" charset="0"/>
              </a:rPr>
              <a:t>ABRAHAM</a:t>
            </a:r>
          </a:p>
        </p:txBody>
      </p:sp>
      <p:sp>
        <p:nvSpPr>
          <p:cNvPr id="816132"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133"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134"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7286" name="Rectangle 7"/>
          <p:cNvSpPr>
            <a:spLocks noChangeArrowheads="1"/>
          </p:cNvSpPr>
          <p:nvPr/>
        </p:nvSpPr>
        <p:spPr bwMode="auto">
          <a:xfrm>
            <a:off x="3084513" y="938213"/>
            <a:ext cx="923329"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2400" b="1" dirty="0">
                <a:solidFill>
                  <a:srgbClr val="1A0004"/>
                </a:solidFill>
                <a:latin typeface="Accordance" panose="00000400000000000000" pitchFamily="2" charset="-78"/>
                <a:ea typeface="Accordance" panose="00000400000000000000" pitchFamily="2" charset="-78"/>
                <a:cs typeface="Accordance" panose="00000400000000000000" pitchFamily="2" charset="-78"/>
              </a:rPr>
              <a:t>إبراهيم</a:t>
            </a:r>
            <a:endParaRPr lang="en-US" sz="2400" b="1" dirty="0">
              <a:solidFill>
                <a:srgbClr val="1A0004"/>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816136"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137" name="Rectangle 9"/>
          <p:cNvSpPr>
            <a:spLocks noChangeArrowheads="1"/>
          </p:cNvSpPr>
          <p:nvPr/>
        </p:nvSpPr>
        <p:spPr bwMode="auto">
          <a:xfrm>
            <a:off x="4802188" y="992188"/>
            <a:ext cx="24987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defTabSz="914400" eaLnBrk="0" fontAlgn="base" hangingPunct="0">
              <a:spcBef>
                <a:spcPct val="50000"/>
              </a:spcBef>
              <a:spcAft>
                <a:spcPct val="0"/>
              </a:spcAft>
              <a:defRPr/>
            </a:pPr>
            <a:r>
              <a:rPr lang="ar-JO" sz="2400" b="1" dirty="0">
                <a:solidFill>
                  <a:srgbClr val="FFD34A"/>
                </a:solidFill>
                <a:latin typeface="Accordance" panose="00000400000000000000" pitchFamily="2" charset="-78"/>
                <a:ea typeface="Accordance" panose="00000400000000000000" pitchFamily="2" charset="-78"/>
                <a:cs typeface="Accordance" panose="00000400000000000000" pitchFamily="2" charset="-78"/>
              </a:rPr>
              <a:t>كنعان. ٢٠٠٠ ق. م </a:t>
            </a:r>
            <a:endParaRPr lang="en-US" b="1" dirty="0">
              <a:solidFill>
                <a:srgbClr val="FFD34A"/>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97289" name="Rectangle 10"/>
          <p:cNvSpPr>
            <a:spLocks noChangeArrowheads="1"/>
          </p:cNvSpPr>
          <p:nvPr/>
        </p:nvSpPr>
        <p:spPr bwMode="auto">
          <a:xfrm>
            <a:off x="3709988" y="1603375"/>
            <a:ext cx="1005082"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2800" b="1" dirty="0">
                <a:solidFill>
                  <a:srgbClr val="1A0004"/>
                </a:solidFill>
                <a:latin typeface="Accordance" panose="00000400000000000000" pitchFamily="2" charset="-78"/>
                <a:ea typeface="Accordance" panose="00000400000000000000" pitchFamily="2" charset="-78"/>
                <a:cs typeface="Accordance" panose="00000400000000000000" pitchFamily="2" charset="-78"/>
              </a:rPr>
              <a:t>الدعوة</a:t>
            </a:r>
            <a:endParaRPr lang="en-US" sz="2800" b="1" dirty="0">
              <a:solidFill>
                <a:srgbClr val="1A0004"/>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97290" name="Rectangle 11"/>
          <p:cNvSpPr>
            <a:spLocks noChangeArrowheads="1"/>
          </p:cNvSpPr>
          <p:nvPr/>
        </p:nvSpPr>
        <p:spPr bwMode="auto">
          <a:xfrm>
            <a:off x="3279774" y="2060575"/>
            <a:ext cx="3470883"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defTabSz="914400" eaLnBrk="0" fontAlgn="base" hangingPunct="0">
              <a:spcBef>
                <a:spcPct val="0"/>
              </a:spcBef>
              <a:spcAft>
                <a:spcPct val="0"/>
              </a:spcAft>
            </a:pPr>
            <a:r>
              <a:rPr lang="ar-JO" sz="2800" b="1" dirty="0">
                <a:solidFill>
                  <a:srgbClr val="1A0004"/>
                </a:solidFill>
                <a:latin typeface="Accordance" panose="00000400000000000000" pitchFamily="2" charset="-78"/>
                <a:ea typeface="Accordance" panose="00000400000000000000" pitchFamily="2" charset="-78"/>
                <a:cs typeface="Accordance" panose="00000400000000000000" pitchFamily="2" charset="-78"/>
              </a:rPr>
              <a:t>الأرض. النسل. البركة</a:t>
            </a:r>
            <a:endParaRPr lang="en-US" sz="2800" b="1" dirty="0">
              <a:solidFill>
                <a:srgbClr val="1A0004"/>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97291" name="Rectangle 12"/>
          <p:cNvSpPr>
            <a:spLocks noChangeArrowheads="1"/>
          </p:cNvSpPr>
          <p:nvPr/>
        </p:nvSpPr>
        <p:spPr bwMode="auto">
          <a:xfrm>
            <a:off x="3279774" y="2473325"/>
            <a:ext cx="3519637"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defTabSz="914400" eaLnBrk="0" fontAlgn="base" hangingPunct="0">
              <a:spcBef>
                <a:spcPct val="0"/>
              </a:spcBef>
              <a:spcAft>
                <a:spcPct val="0"/>
              </a:spcAft>
            </a:pPr>
            <a:r>
              <a:rPr lang="ar-JO" sz="3200" b="1" dirty="0">
                <a:solidFill>
                  <a:srgbClr val="1A0004"/>
                </a:solidFill>
                <a:latin typeface="Accordance" panose="00000400000000000000" pitchFamily="2" charset="-78"/>
                <a:ea typeface="Accordance" panose="00000400000000000000" pitchFamily="2" charset="-78"/>
                <a:cs typeface="Accordance" panose="00000400000000000000" pitchFamily="2" charset="-78"/>
              </a:rPr>
              <a:t>إسماعيل- إسحق</a:t>
            </a:r>
            <a:endParaRPr lang="en-US" sz="3200" b="1" dirty="0">
              <a:solidFill>
                <a:srgbClr val="1A0004"/>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97292" name="Rectangle 13"/>
          <p:cNvSpPr>
            <a:spLocks noChangeArrowheads="1"/>
          </p:cNvSpPr>
          <p:nvPr/>
        </p:nvSpPr>
        <p:spPr bwMode="auto">
          <a:xfrm>
            <a:off x="3539613" y="2951479"/>
            <a:ext cx="2752095"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defTabSz="914400" eaLnBrk="0" fontAlgn="base" hangingPunct="0">
              <a:spcBef>
                <a:spcPct val="0"/>
              </a:spcBef>
              <a:spcAft>
                <a:spcPct val="0"/>
              </a:spcAft>
            </a:pPr>
            <a:r>
              <a:rPr lang="ar-JO" sz="3200" b="1" dirty="0">
                <a:solidFill>
                  <a:srgbClr val="1A0004"/>
                </a:solidFill>
                <a:latin typeface="Accordance" panose="00000400000000000000" pitchFamily="2" charset="-78"/>
                <a:ea typeface="Accordance" panose="00000400000000000000" pitchFamily="2" charset="-78"/>
                <a:cs typeface="Accordance" panose="00000400000000000000" pitchFamily="2" charset="-78"/>
              </a:rPr>
              <a:t>يعقوب- عيسو</a:t>
            </a:r>
            <a:endParaRPr lang="en-US" sz="3200" b="1" dirty="0">
              <a:solidFill>
                <a:srgbClr val="1A0004"/>
              </a:solidFill>
              <a:latin typeface="Accordance" panose="00000400000000000000" pitchFamily="2" charset="-78"/>
              <a:ea typeface="Accordance" panose="00000400000000000000" pitchFamily="2" charset="-78"/>
              <a:cs typeface="Accordance" panose="00000400000000000000" pitchFamily="2" charset="-78"/>
            </a:endParaRPr>
          </a:p>
        </p:txBody>
      </p:sp>
      <p:grpSp>
        <p:nvGrpSpPr>
          <p:cNvPr id="97293" name="Group 15"/>
          <p:cNvGrpSpPr>
            <a:grpSpLocks/>
          </p:cNvGrpSpPr>
          <p:nvPr/>
        </p:nvGrpSpPr>
        <p:grpSpPr bwMode="auto">
          <a:xfrm>
            <a:off x="823914" y="2378076"/>
            <a:ext cx="1417639" cy="2058989"/>
            <a:chOff x="519" y="1498"/>
            <a:chExt cx="893" cy="1297"/>
          </a:xfrm>
        </p:grpSpPr>
        <p:sp>
          <p:nvSpPr>
            <p:cNvPr id="816144" name="Rectangle 16"/>
            <p:cNvSpPr>
              <a:spLocks noChangeArrowheads="1"/>
            </p:cNvSpPr>
            <p:nvPr/>
          </p:nvSpPr>
          <p:spPr bwMode="auto">
            <a:xfrm>
              <a:off x="519" y="1546"/>
              <a:ext cx="562" cy="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r>
                <a:rPr lang="en-US" sz="2800">
                  <a:solidFill>
                    <a:srgbClr val="FFD34A"/>
                  </a:solidFill>
                  <a:latin typeface="Times" pitchFamily="-107" charset="0"/>
                  <a:ea typeface="ＭＳ Ｐゴシック" charset="0"/>
                  <a:cs typeface="ＭＳ Ｐゴシック" charset="0"/>
                </a:rPr>
                <a:t>        </a:t>
              </a:r>
            </a:p>
          </p:txBody>
        </p:sp>
        <p:sp>
          <p:nvSpPr>
            <p:cNvPr id="816145" name="Rectangle 17"/>
            <p:cNvSpPr>
              <a:spLocks noChangeArrowheads="1"/>
            </p:cNvSpPr>
            <p:nvPr/>
          </p:nvSpPr>
          <p:spPr bwMode="auto">
            <a:xfrm>
              <a:off x="768" y="1498"/>
              <a:ext cx="644" cy="129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ar-JO" sz="3200" dirty="0">
                  <a:solidFill>
                    <a:srgbClr val="51DC00"/>
                  </a:solidFill>
                  <a:latin typeface="Accordance" panose="00000400000000000000" pitchFamily="2" charset="-78"/>
                  <a:ea typeface="Accordance" panose="00000400000000000000" pitchFamily="2" charset="-78"/>
                  <a:cs typeface="Accordance" panose="00000400000000000000" pitchFamily="2" charset="-78"/>
                </a:rPr>
                <a:t>إبراهيم</a:t>
              </a:r>
            </a:p>
            <a:p>
              <a:pPr algn="ctr" defTabSz="914400" eaLnBrk="0" fontAlgn="base" hangingPunct="0">
                <a:spcBef>
                  <a:spcPct val="0"/>
                </a:spcBef>
                <a:spcAft>
                  <a:spcPct val="0"/>
                </a:spcAft>
                <a:defRPr/>
              </a:pPr>
              <a:r>
                <a:rPr lang="ar-JO" sz="3200" dirty="0">
                  <a:solidFill>
                    <a:srgbClr val="51DC00"/>
                  </a:solidFill>
                  <a:latin typeface="Accordance" panose="00000400000000000000" pitchFamily="2" charset="-78"/>
                  <a:ea typeface="Accordance" panose="00000400000000000000" pitchFamily="2" charset="-78"/>
                  <a:cs typeface="Accordance" panose="00000400000000000000" pitchFamily="2" charset="-78"/>
                </a:rPr>
                <a:t>يوسف</a:t>
              </a:r>
            </a:p>
            <a:p>
              <a:pPr algn="ctr" defTabSz="914400" eaLnBrk="0" fontAlgn="base" hangingPunct="0">
                <a:spcBef>
                  <a:spcPct val="0"/>
                </a:spcBef>
                <a:spcAft>
                  <a:spcPct val="0"/>
                </a:spcAft>
                <a:defRPr/>
              </a:pPr>
              <a:r>
                <a:rPr lang="ar-JO" sz="3200" dirty="0">
                  <a:solidFill>
                    <a:srgbClr val="51DC00"/>
                  </a:solidFill>
                  <a:latin typeface="Accordance" panose="00000400000000000000" pitchFamily="2" charset="-78"/>
                  <a:ea typeface="Accordance" panose="00000400000000000000" pitchFamily="2" charset="-78"/>
                  <a:cs typeface="Accordance" panose="00000400000000000000" pitchFamily="2" charset="-78"/>
                </a:rPr>
                <a:t>موسى</a:t>
              </a:r>
            </a:p>
            <a:p>
              <a:pPr algn="ctr" defTabSz="914400" eaLnBrk="0" fontAlgn="base" hangingPunct="0">
                <a:spcBef>
                  <a:spcPct val="0"/>
                </a:spcBef>
                <a:spcAft>
                  <a:spcPct val="0"/>
                </a:spcAft>
                <a:defRPr/>
              </a:pPr>
              <a:r>
                <a:rPr lang="ar-JO" sz="3200" dirty="0">
                  <a:solidFill>
                    <a:srgbClr val="51DC00"/>
                  </a:solidFill>
                  <a:latin typeface="Accordance" panose="00000400000000000000" pitchFamily="2" charset="-78"/>
                  <a:ea typeface="Accordance" panose="00000400000000000000" pitchFamily="2" charset="-78"/>
                  <a:cs typeface="Accordance" panose="00000400000000000000" pitchFamily="2" charset="-78"/>
                </a:rPr>
                <a:t>يشوع</a:t>
              </a:r>
              <a:endParaRPr lang="en-US" dirty="0">
                <a:solidFill>
                  <a:srgbClr val="FFD34A"/>
                </a:solidFill>
                <a:latin typeface="Accordance" panose="00000400000000000000" pitchFamily="2" charset="-78"/>
                <a:ea typeface="Accordance" panose="00000400000000000000" pitchFamily="2" charset="-78"/>
                <a:cs typeface="Accordance" panose="00000400000000000000" pitchFamily="2" charset="-78"/>
              </a:endParaRPr>
            </a:p>
          </p:txBody>
        </p:sp>
      </p:grpSp>
      <p:sp>
        <p:nvSpPr>
          <p:cNvPr id="816149" name="Line 21"/>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7296" name="Rectangle 22"/>
          <p:cNvSpPr>
            <a:spLocks noChangeArrowheads="1"/>
          </p:cNvSpPr>
          <p:nvPr/>
        </p:nvSpPr>
        <p:spPr bwMode="auto">
          <a:xfrm>
            <a:off x="4297363" y="3387725"/>
            <a:ext cx="644406"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dirty="0">
                <a:solidFill>
                  <a:srgbClr val="790015"/>
                </a:solidFill>
                <a:latin typeface="Times" charset="0"/>
                <a:ea typeface="ＭＳ Ｐゴシック" charset="0"/>
                <a:cs typeface="ＭＳ Ｐゴシック" charset="0"/>
              </a:rPr>
              <a:t>١٢</a:t>
            </a:r>
            <a:endParaRPr lang="en-US" sz="3200" b="1" dirty="0">
              <a:solidFill>
                <a:srgbClr val="1A0004"/>
              </a:solidFill>
              <a:latin typeface="Times" charset="0"/>
              <a:ea typeface="ＭＳ Ｐゴシック" charset="0"/>
              <a:cs typeface="ＭＳ Ｐゴシック" charset="0"/>
            </a:endParaRPr>
          </a:p>
        </p:txBody>
      </p:sp>
      <p:sp>
        <p:nvSpPr>
          <p:cNvPr id="816151" name="Line 23"/>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152" name="Line 24"/>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7299" name="Text Box 2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816154" name="Text Box 26"/>
          <p:cNvSpPr txBox="1">
            <a:spLocks noChangeArrowheads="1"/>
          </p:cNvSpPr>
          <p:nvPr/>
        </p:nvSpPr>
        <p:spPr bwMode="auto">
          <a:xfrm>
            <a:off x="1790700" y="0"/>
            <a:ext cx="3332163"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ar-JO" sz="1200" b="1" dirty="0">
                <a:solidFill>
                  <a:srgbClr val="FFFFFF"/>
                </a:solidFill>
                <a:latin typeface="Accordance" panose="00000400000000000000" pitchFamily="2" charset="-78"/>
                <a:ea typeface="Accordance" panose="00000400000000000000" pitchFamily="2" charset="-78"/>
                <a:cs typeface="Accordance" panose="00000400000000000000" pitchFamily="2" charset="-78"/>
              </a:rPr>
              <a:t>تك ٣٥: ٢٤</a:t>
            </a:r>
            <a:endParaRPr lang="en-US" sz="1200" b="1" dirty="0">
              <a:solidFill>
                <a:srgbClr val="FFFFFF"/>
              </a:solidFill>
              <a:latin typeface="Accordance" panose="00000400000000000000" pitchFamily="2" charset="-78"/>
              <a:ea typeface="Accordance" panose="00000400000000000000" pitchFamily="2" charset="-78"/>
              <a:cs typeface="Accordance" panose="00000400000000000000" pitchFamily="2" charset="-78"/>
            </a:endParaRPr>
          </a:p>
        </p:txBody>
      </p:sp>
      <p:grpSp>
        <p:nvGrpSpPr>
          <p:cNvPr id="97301" name="Group 54"/>
          <p:cNvGrpSpPr>
            <a:grpSpLocks/>
          </p:cNvGrpSpPr>
          <p:nvPr/>
        </p:nvGrpSpPr>
        <p:grpSpPr bwMode="auto">
          <a:xfrm>
            <a:off x="5676900" y="5219700"/>
            <a:ext cx="1028700" cy="749300"/>
            <a:chOff x="3576" y="3288"/>
            <a:chExt cx="648" cy="472"/>
          </a:xfrm>
        </p:grpSpPr>
        <p:sp>
          <p:nvSpPr>
            <p:cNvPr id="816183" name="Oval 55"/>
            <p:cNvSpPr>
              <a:spLocks noChangeArrowheads="1"/>
            </p:cNvSpPr>
            <p:nvPr/>
          </p:nvSpPr>
          <p:spPr bwMode="auto">
            <a:xfrm>
              <a:off x="3576" y="3288"/>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184" name="Text Box 56"/>
            <p:cNvSpPr txBox="1">
              <a:spLocks noChangeArrowheads="1"/>
            </p:cNvSpPr>
            <p:nvPr/>
          </p:nvSpPr>
          <p:spPr bwMode="auto">
            <a:xfrm>
              <a:off x="3608" y="3344"/>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dirty="0">
                  <a:solidFill>
                    <a:srgbClr val="FFFF00"/>
                  </a:solidFill>
                  <a:latin typeface="Comic Sans MS" pitchFamily="-107" charset="0"/>
                  <a:ea typeface="ＭＳ Ｐゴシック" charset="0"/>
                  <a:cs typeface="ＭＳ Ｐゴシック" charset="0"/>
                </a:rPr>
                <a:t>١١ </a:t>
              </a:r>
            </a:p>
          </p:txBody>
        </p:sp>
      </p:grpSp>
      <p:sp>
        <p:nvSpPr>
          <p:cNvPr id="816191" name="Freeform 6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192" name="AutoShape 6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193" name="Rectangle 6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194" name="AutoShape 6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195" name="Line 6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196" name="Line 6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197" name="Rectangle 6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7309" name="Rectangle 70"/>
          <p:cNvSpPr>
            <a:spLocks noChangeArrowheads="1"/>
          </p:cNvSpPr>
          <p:nvPr/>
        </p:nvSpPr>
        <p:spPr bwMode="auto">
          <a:xfrm>
            <a:off x="8004176" y="3832225"/>
            <a:ext cx="1315886"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defTabSz="914400" eaLnBrk="0" fontAlgn="base" hangingPunct="0">
              <a:spcBef>
                <a:spcPct val="0"/>
              </a:spcBef>
              <a:spcAft>
                <a:spcPct val="0"/>
              </a:spcAft>
            </a:pPr>
            <a:r>
              <a:rPr lang="ar-JO" sz="10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الأرض. النسل. البركة</a:t>
            </a:r>
            <a:endParaRPr lang="en-US" sz="10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97310" name="Rectangle 71"/>
          <p:cNvSpPr>
            <a:spLocks noChangeArrowheads="1"/>
          </p:cNvSpPr>
          <p:nvPr/>
        </p:nvSpPr>
        <p:spPr bwMode="auto">
          <a:xfrm>
            <a:off x="8286750" y="4221163"/>
            <a:ext cx="452046"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10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ي- ع</a:t>
            </a:r>
            <a:endParaRPr lang="en-US" sz="10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97311" name="Rectangle 72"/>
          <p:cNvSpPr>
            <a:spLocks noChangeArrowheads="1"/>
          </p:cNvSpPr>
          <p:nvPr/>
        </p:nvSpPr>
        <p:spPr bwMode="auto">
          <a:xfrm>
            <a:off x="8340725" y="4411663"/>
            <a:ext cx="327012"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Helvetica" charset="0"/>
                <a:ea typeface="ＭＳ Ｐゴシック" charset="0"/>
                <a:cs typeface="ＭＳ Ｐゴシック" charset="0"/>
              </a:rPr>
              <a:t>١٢</a:t>
            </a:r>
          </a:p>
        </p:txBody>
      </p:sp>
      <p:sp>
        <p:nvSpPr>
          <p:cNvPr id="97312" name="Rectangle 73"/>
          <p:cNvSpPr>
            <a:spLocks noChangeArrowheads="1"/>
          </p:cNvSpPr>
          <p:nvPr/>
        </p:nvSpPr>
        <p:spPr bwMode="auto">
          <a:xfrm>
            <a:off x="8175625" y="3654425"/>
            <a:ext cx="447237"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الدعوة</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97313" name="Rectangle 74"/>
          <p:cNvSpPr>
            <a:spLocks noChangeArrowheads="1"/>
          </p:cNvSpPr>
          <p:nvPr/>
        </p:nvSpPr>
        <p:spPr bwMode="auto">
          <a:xfrm>
            <a:off x="8004175" y="3432175"/>
            <a:ext cx="46166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إبراهيم</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97314" name="Rectangle 75"/>
          <p:cNvSpPr>
            <a:spLocks noChangeArrowheads="1"/>
          </p:cNvSpPr>
          <p:nvPr/>
        </p:nvSpPr>
        <p:spPr bwMode="auto">
          <a:xfrm>
            <a:off x="8053388" y="4033838"/>
            <a:ext cx="1218867"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defTabSz="914400" eaLnBrk="0" fontAlgn="base" hangingPunct="0">
              <a:spcBef>
                <a:spcPct val="0"/>
              </a:spcBef>
              <a:spcAft>
                <a:spcPct val="0"/>
              </a:spcAft>
            </a:pPr>
            <a:r>
              <a:rPr lang="ar-JO" sz="10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إسماعيل- إسحق</a:t>
            </a:r>
            <a:endParaRPr lang="en-US" sz="10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816204" name="Line 76"/>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205" name="Line 77"/>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206" name="Line 78"/>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7318" name="Text Box 7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816208" name="Rectangle 8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44</a:t>
            </a:r>
          </a:p>
        </p:txBody>
      </p:sp>
      <p:sp>
        <p:nvSpPr>
          <p:cNvPr id="97320" name="Text Box 8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816210" name="Rectangle 82"/>
          <p:cNvSpPr>
            <a:spLocks noChangeArrowheads="1"/>
          </p:cNvSpPr>
          <p:nvPr/>
        </p:nvSpPr>
        <p:spPr bwMode="auto">
          <a:xfrm>
            <a:off x="5877490" y="2384425"/>
            <a:ext cx="2416046" cy="646331"/>
          </a:xfrm>
          <a:prstGeom prst="rect">
            <a:avLst/>
          </a:prstGeom>
          <a:noFill/>
          <a:ln w="12700">
            <a:noFill/>
            <a:miter lim="800000"/>
            <a:headEnd/>
            <a:tailEnd/>
          </a:ln>
          <a:effectLst>
            <a:outerShdw blurRad="63500" dist="46662" dir="2115817" algn="ctr" rotWithShape="0">
              <a:schemeClr val="bg2">
                <a:alpha val="74998"/>
              </a:schemeClr>
            </a:outerShdw>
          </a:effectLst>
        </p:spPr>
        <p:txBody>
          <a:bodyPr wrap="none">
            <a:spAutoFit/>
          </a:bodyPr>
          <a:lstStyle/>
          <a:p>
            <a:pPr algn="r" defTabSz="914400" rtl="1" eaLnBrk="0" fontAlgn="base" hangingPunct="0">
              <a:spcBef>
                <a:spcPct val="0"/>
              </a:spcBef>
              <a:spcAft>
                <a:spcPct val="0"/>
              </a:spcAft>
              <a:defRPr/>
            </a:pPr>
            <a:r>
              <a:rPr lang="ar-JO" sz="3600" b="1" i="1" dirty="0">
                <a:solidFill>
                  <a:srgbClr val="FFFFFF"/>
                </a:solidFill>
                <a:latin typeface="Accordance" panose="00000400000000000000" pitchFamily="2" charset="-78"/>
                <a:ea typeface="Accordance" panose="00000400000000000000" pitchFamily="2" charset="-78"/>
                <a:cs typeface="Accordance" panose="00000400000000000000" pitchFamily="2" charset="-78"/>
              </a:rPr>
              <a:t>تك: ١٢: ١-٣</a:t>
            </a:r>
            <a:endParaRPr lang="en-US" sz="2800" b="1" i="1" dirty="0">
              <a:solidFill>
                <a:srgbClr val="FFFFFF"/>
              </a:solidFill>
              <a:latin typeface="Accordance" panose="00000400000000000000" pitchFamily="2" charset="-78"/>
              <a:ea typeface="Accordance" panose="00000400000000000000" pitchFamily="2" charset="-78"/>
              <a:cs typeface="Accordance" panose="00000400000000000000" pitchFamily="2" charset="-78"/>
            </a:endParaRPr>
          </a:p>
        </p:txBody>
      </p:sp>
      <p:grpSp>
        <p:nvGrpSpPr>
          <p:cNvPr id="97322" name="Group 83"/>
          <p:cNvGrpSpPr>
            <a:grpSpLocks/>
          </p:cNvGrpSpPr>
          <p:nvPr/>
        </p:nvGrpSpPr>
        <p:grpSpPr bwMode="auto">
          <a:xfrm>
            <a:off x="5976938" y="1390650"/>
            <a:ext cx="1262062" cy="1347788"/>
            <a:chOff x="3765" y="876"/>
            <a:chExt cx="795" cy="849"/>
          </a:xfrm>
        </p:grpSpPr>
        <p:grpSp>
          <p:nvGrpSpPr>
            <p:cNvPr id="97327" name="Group 84"/>
            <p:cNvGrpSpPr>
              <a:grpSpLocks/>
            </p:cNvGrpSpPr>
            <p:nvPr/>
          </p:nvGrpSpPr>
          <p:grpSpPr bwMode="auto">
            <a:xfrm>
              <a:off x="3765" y="876"/>
              <a:ext cx="795" cy="849"/>
              <a:chOff x="1084" y="711"/>
              <a:chExt cx="2950" cy="2769"/>
            </a:xfrm>
          </p:grpSpPr>
          <p:grpSp>
            <p:nvGrpSpPr>
              <p:cNvPr id="97329" name="Group 85"/>
              <p:cNvGrpSpPr>
                <a:grpSpLocks/>
              </p:cNvGrpSpPr>
              <p:nvPr/>
            </p:nvGrpSpPr>
            <p:grpSpPr bwMode="auto">
              <a:xfrm>
                <a:off x="1084" y="711"/>
                <a:ext cx="2950" cy="2769"/>
                <a:chOff x="2707" y="548"/>
                <a:chExt cx="2950" cy="2769"/>
              </a:xfrm>
            </p:grpSpPr>
            <p:grpSp>
              <p:nvGrpSpPr>
                <p:cNvPr id="97335" name="Group 86"/>
                <p:cNvGrpSpPr>
                  <a:grpSpLocks/>
                </p:cNvGrpSpPr>
                <p:nvPr/>
              </p:nvGrpSpPr>
              <p:grpSpPr bwMode="auto">
                <a:xfrm>
                  <a:off x="3180" y="1046"/>
                  <a:ext cx="2105" cy="1421"/>
                  <a:chOff x="578" y="2316"/>
                  <a:chExt cx="2105" cy="1421"/>
                </a:xfrm>
              </p:grpSpPr>
              <p:sp>
                <p:nvSpPr>
                  <p:cNvPr id="816215" name="Freeform 87"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216" name="Freeform 88" descr="Cork"/>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97336" name="Picture 89"/>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816218" name="Freeform 90"/>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219" name="Freeform 91"/>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220" name="Freeform 92"/>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221" name="Freeform 93"/>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222" name="Freeform 94"/>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816223" name="Rectangle 95"/>
            <p:cNvSpPr>
              <a:spLocks noChangeArrowheads="1"/>
            </p:cNvSpPr>
            <p:nvPr/>
          </p:nvSpPr>
          <p:spPr bwMode="auto">
            <a:xfrm>
              <a:off x="3922" y="991"/>
              <a:ext cx="471" cy="250"/>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ar-JO" sz="2000" b="1" i="1" dirty="0">
                  <a:solidFill>
                    <a:srgbClr val="FFFFFF"/>
                  </a:solidFill>
                  <a:latin typeface="Accordance" panose="00000400000000000000" pitchFamily="2" charset="-78"/>
                  <a:ea typeface="Accordance" panose="00000400000000000000" pitchFamily="2" charset="-78"/>
                  <a:cs typeface="Accordance" panose="00000400000000000000" pitchFamily="2" charset="-78"/>
                </a:rPr>
                <a:t>ب. ع</a:t>
              </a:r>
              <a:endParaRPr lang="en-US" sz="1200" i="1" dirty="0">
                <a:solidFill>
                  <a:srgbClr val="FFFFFF"/>
                </a:solidFill>
                <a:latin typeface="Accordance" panose="00000400000000000000" pitchFamily="2" charset="-78"/>
                <a:ea typeface="Accordance" panose="00000400000000000000" pitchFamily="2" charset="-78"/>
                <a:cs typeface="Accordance" panose="00000400000000000000" pitchFamily="2" charset="-78"/>
              </a:endParaRPr>
            </a:p>
          </p:txBody>
        </p:sp>
      </p:grpSp>
      <p:sp>
        <p:nvSpPr>
          <p:cNvPr id="816227" name="Oval 99"/>
          <p:cNvSpPr>
            <a:spLocks noChangeArrowheads="1"/>
          </p:cNvSpPr>
          <p:nvPr/>
        </p:nvSpPr>
        <p:spPr bwMode="auto">
          <a:xfrm>
            <a:off x="5486400" y="5056188"/>
            <a:ext cx="1130300" cy="1054100"/>
          </a:xfrm>
          <a:prstGeom prst="ellipse">
            <a:avLst/>
          </a:prstGeom>
          <a:noFill/>
          <a:ln w="57150">
            <a:solidFill>
              <a:srgbClr val="00FFCC"/>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229" name="Rectangle 101"/>
          <p:cNvSpPr>
            <a:spLocks noChangeArrowheads="1"/>
          </p:cNvSpPr>
          <p:nvPr/>
        </p:nvSpPr>
        <p:spPr bwMode="auto">
          <a:xfrm>
            <a:off x="327026" y="7938"/>
            <a:ext cx="1239838"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dirty="0">
                <a:solidFill>
                  <a:srgbClr val="FFFF00"/>
                </a:solidFill>
                <a:latin typeface="Times" charset="0"/>
                <a:ea typeface="ＭＳ Ｐゴシック" charset="0"/>
                <a:cs typeface="ＭＳ Ｐゴシック" charset="0"/>
              </a:rPr>
              <a:t>٧ </a:t>
            </a:r>
            <a:endParaRPr lang="en-US" sz="2800" dirty="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5805923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withEffect">
                                  <p:stCondLst>
                                    <p:cond delay="0"/>
                                  </p:stCondLst>
                                  <p:childTnLst>
                                    <p:set>
                                      <p:cBhvr>
                                        <p:cTn id="6" dur="1" fill="hold">
                                          <p:stCondLst>
                                            <p:cond delay="0"/>
                                          </p:stCondLst>
                                        </p:cTn>
                                        <p:tgtEl>
                                          <p:spTgt spid="816227"/>
                                        </p:tgtEl>
                                        <p:attrNameLst>
                                          <p:attrName>style.visibility</p:attrName>
                                        </p:attrNameLst>
                                      </p:cBhvr>
                                      <p:to>
                                        <p:strVal val="visible"/>
                                      </p:to>
                                    </p:set>
                                    <p:anim calcmode="lin" valueType="num">
                                      <p:cBhvr>
                                        <p:cTn id="7" dur="5000" fill="hold"/>
                                        <p:tgtEl>
                                          <p:spTgt spid="816227"/>
                                        </p:tgtEl>
                                        <p:attrNameLst>
                                          <p:attrName>ppt_w</p:attrName>
                                        </p:attrNameLst>
                                      </p:cBhvr>
                                      <p:tavLst>
                                        <p:tav tm="0" fmla="#ppt_w*sin(2.5*pi*$)">
                                          <p:val>
                                            <p:fltVal val="0"/>
                                          </p:val>
                                        </p:tav>
                                        <p:tav tm="100000">
                                          <p:val>
                                            <p:fltVal val="1"/>
                                          </p:val>
                                        </p:tav>
                                      </p:tavLst>
                                    </p:anim>
                                    <p:anim calcmode="lin" valueType="num">
                                      <p:cBhvr>
                                        <p:cTn id="8" dur="5000" fill="hold"/>
                                        <p:tgtEl>
                                          <p:spTgt spid="81622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622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9330" name="Rectangle 3"/>
          <p:cNvSpPr>
            <a:spLocks noChangeArrowheads="1"/>
          </p:cNvSpPr>
          <p:nvPr/>
        </p:nvSpPr>
        <p:spPr bwMode="auto">
          <a:xfrm>
            <a:off x="3338513" y="968375"/>
            <a:ext cx="1387475" cy="36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a:solidFill>
                  <a:srgbClr val="790015"/>
                </a:solidFill>
                <a:latin typeface="Times" charset="0"/>
                <a:ea typeface="ＭＳ Ｐゴシック" charset="0"/>
                <a:cs typeface="ＭＳ Ｐゴシック" charset="0"/>
              </a:rPr>
              <a:t>ABRAHAM</a:t>
            </a:r>
          </a:p>
        </p:txBody>
      </p:sp>
      <p:sp>
        <p:nvSpPr>
          <p:cNvPr id="438276"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277"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278"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9334" name="Rectangle 7"/>
          <p:cNvSpPr>
            <a:spLocks noChangeArrowheads="1"/>
          </p:cNvSpPr>
          <p:nvPr/>
        </p:nvSpPr>
        <p:spPr bwMode="auto">
          <a:xfrm>
            <a:off x="3084513" y="938213"/>
            <a:ext cx="923329"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2400" b="1" dirty="0">
                <a:solidFill>
                  <a:srgbClr val="1A0004"/>
                </a:solidFill>
                <a:latin typeface="Accordance" panose="00000400000000000000" pitchFamily="2" charset="-78"/>
                <a:ea typeface="Accordance" panose="00000400000000000000" pitchFamily="2" charset="-78"/>
                <a:cs typeface="Accordance" panose="00000400000000000000" pitchFamily="2" charset="-78"/>
              </a:rPr>
              <a:t>إبراهيم</a:t>
            </a:r>
          </a:p>
        </p:txBody>
      </p:sp>
      <p:sp>
        <p:nvSpPr>
          <p:cNvPr id="438280"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282" name="Rectangle 10"/>
          <p:cNvSpPr>
            <a:spLocks noChangeArrowheads="1"/>
          </p:cNvSpPr>
          <p:nvPr/>
        </p:nvSpPr>
        <p:spPr bwMode="auto">
          <a:xfrm>
            <a:off x="4802188" y="992188"/>
            <a:ext cx="24987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sz="2400" b="1" dirty="0">
                <a:solidFill>
                  <a:srgbClr val="FFD34A"/>
                </a:solidFill>
                <a:latin typeface="Accordance" panose="00000400000000000000" pitchFamily="2" charset="-78"/>
                <a:ea typeface="Accordance" panose="00000400000000000000" pitchFamily="2" charset="-78"/>
                <a:cs typeface="Accordance" panose="00000400000000000000" pitchFamily="2" charset="-78"/>
              </a:rPr>
              <a:t>كنعان. ٢٠٠٠ ق. م </a:t>
            </a:r>
          </a:p>
        </p:txBody>
      </p:sp>
      <p:sp>
        <p:nvSpPr>
          <p:cNvPr id="99337" name="Rectangle 11"/>
          <p:cNvSpPr>
            <a:spLocks noChangeArrowheads="1"/>
          </p:cNvSpPr>
          <p:nvPr/>
        </p:nvSpPr>
        <p:spPr bwMode="auto">
          <a:xfrm>
            <a:off x="3709988" y="1603375"/>
            <a:ext cx="1005082"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2800" b="1" dirty="0">
                <a:solidFill>
                  <a:srgbClr val="1A0004"/>
                </a:solidFill>
                <a:latin typeface="Accordance" panose="00000400000000000000" pitchFamily="2" charset="-78"/>
                <a:ea typeface="Accordance" panose="00000400000000000000" pitchFamily="2" charset="-78"/>
                <a:cs typeface="Accordance" panose="00000400000000000000" pitchFamily="2" charset="-78"/>
              </a:rPr>
              <a:t>الدعوة</a:t>
            </a:r>
          </a:p>
        </p:txBody>
      </p:sp>
      <p:sp>
        <p:nvSpPr>
          <p:cNvPr id="99338" name="Rectangle 12"/>
          <p:cNvSpPr>
            <a:spLocks noChangeArrowheads="1"/>
          </p:cNvSpPr>
          <p:nvPr/>
        </p:nvSpPr>
        <p:spPr bwMode="auto">
          <a:xfrm>
            <a:off x="3167063" y="2060575"/>
            <a:ext cx="3583594"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defTabSz="914400" eaLnBrk="0" fontAlgn="base" hangingPunct="0">
              <a:spcBef>
                <a:spcPct val="0"/>
              </a:spcBef>
              <a:spcAft>
                <a:spcPct val="0"/>
              </a:spcAft>
            </a:pPr>
            <a:r>
              <a:rPr lang="ar-JO" sz="2800" b="1" dirty="0">
                <a:solidFill>
                  <a:srgbClr val="1A0004"/>
                </a:solidFill>
                <a:latin typeface="Accordance" panose="00000400000000000000" pitchFamily="2" charset="-78"/>
                <a:ea typeface="Accordance" panose="00000400000000000000" pitchFamily="2" charset="-78"/>
                <a:cs typeface="Accordance" panose="00000400000000000000" pitchFamily="2" charset="-78"/>
              </a:rPr>
              <a:t>الأرض. النسل. البركة</a:t>
            </a:r>
          </a:p>
        </p:txBody>
      </p:sp>
      <p:sp>
        <p:nvSpPr>
          <p:cNvPr id="99339" name="Rectangle 13"/>
          <p:cNvSpPr>
            <a:spLocks noChangeArrowheads="1"/>
          </p:cNvSpPr>
          <p:nvPr/>
        </p:nvSpPr>
        <p:spPr bwMode="auto">
          <a:xfrm>
            <a:off x="3333750" y="2473325"/>
            <a:ext cx="3465661"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defTabSz="914400" eaLnBrk="0" fontAlgn="base" hangingPunct="0">
              <a:spcBef>
                <a:spcPct val="0"/>
              </a:spcBef>
              <a:spcAft>
                <a:spcPct val="0"/>
              </a:spcAft>
            </a:pPr>
            <a:r>
              <a:rPr lang="ar-JO" sz="3200" b="1" dirty="0">
                <a:solidFill>
                  <a:srgbClr val="1A0004"/>
                </a:solidFill>
                <a:latin typeface="Accordance" panose="00000400000000000000" pitchFamily="2" charset="-78"/>
                <a:ea typeface="Accordance" panose="00000400000000000000" pitchFamily="2" charset="-78"/>
                <a:cs typeface="Accordance" panose="00000400000000000000" pitchFamily="2" charset="-78"/>
              </a:rPr>
              <a:t>إسماعيل- إسحق</a:t>
            </a:r>
          </a:p>
        </p:txBody>
      </p:sp>
      <p:sp>
        <p:nvSpPr>
          <p:cNvPr id="99340" name="Rectangle 14"/>
          <p:cNvSpPr>
            <a:spLocks noChangeArrowheads="1"/>
          </p:cNvSpPr>
          <p:nvPr/>
        </p:nvSpPr>
        <p:spPr bwMode="auto">
          <a:xfrm>
            <a:off x="4111625" y="2930525"/>
            <a:ext cx="1043554"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3200" b="1" dirty="0">
                <a:solidFill>
                  <a:srgbClr val="1A0004"/>
                </a:solidFill>
                <a:latin typeface="Accordance" panose="00000400000000000000" pitchFamily="2" charset="-78"/>
                <a:ea typeface="Accordance" panose="00000400000000000000" pitchFamily="2" charset="-78"/>
                <a:cs typeface="Accordance" panose="00000400000000000000" pitchFamily="2" charset="-78"/>
              </a:rPr>
              <a:t>ي- ع</a:t>
            </a:r>
          </a:p>
        </p:txBody>
      </p:sp>
      <p:grpSp>
        <p:nvGrpSpPr>
          <p:cNvPr id="99341" name="Group 17"/>
          <p:cNvGrpSpPr>
            <a:grpSpLocks/>
          </p:cNvGrpSpPr>
          <p:nvPr/>
        </p:nvGrpSpPr>
        <p:grpSpPr bwMode="auto">
          <a:xfrm>
            <a:off x="823913" y="2378075"/>
            <a:ext cx="1414462" cy="2058988"/>
            <a:chOff x="519" y="1498"/>
            <a:chExt cx="891" cy="1297"/>
          </a:xfrm>
        </p:grpSpPr>
        <p:sp>
          <p:nvSpPr>
            <p:cNvPr id="438290" name="Rectangle 18"/>
            <p:cNvSpPr>
              <a:spLocks noChangeArrowheads="1"/>
            </p:cNvSpPr>
            <p:nvPr/>
          </p:nvSpPr>
          <p:spPr bwMode="auto">
            <a:xfrm>
              <a:off x="519" y="1546"/>
              <a:ext cx="562" cy="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r>
                <a:rPr lang="en-US" sz="2800">
                  <a:solidFill>
                    <a:srgbClr val="FFD34A"/>
                  </a:solidFill>
                  <a:latin typeface="Times" pitchFamily="-107" charset="0"/>
                  <a:ea typeface="ＭＳ Ｐゴシック" charset="0"/>
                  <a:cs typeface="ＭＳ Ｐゴシック" charset="0"/>
                </a:rPr>
                <a:t>        </a:t>
              </a:r>
            </a:p>
          </p:txBody>
        </p:sp>
        <p:sp>
          <p:nvSpPr>
            <p:cNvPr id="438291" name="Rectangle 19"/>
            <p:cNvSpPr>
              <a:spLocks noChangeArrowheads="1"/>
            </p:cNvSpPr>
            <p:nvPr/>
          </p:nvSpPr>
          <p:spPr bwMode="auto">
            <a:xfrm>
              <a:off x="766" y="1498"/>
              <a:ext cx="644" cy="129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0" i="0" u="none" strike="noStrike" kern="1200" cap="none" spc="0" normalizeH="0" baseline="0" noProof="0" dirty="0">
                  <a:ln>
                    <a:noFill/>
                  </a:ln>
                  <a:solidFill>
                    <a:srgbClr val="51DC00"/>
                  </a:solidFill>
                  <a:effectLst/>
                  <a:uLnTx/>
                  <a:uFillTx/>
                  <a:latin typeface="Accordance" panose="00000400000000000000" pitchFamily="2" charset="-78"/>
                  <a:ea typeface="Accordance" panose="00000400000000000000" pitchFamily="2" charset="-78"/>
                  <a:cs typeface="Accordance" panose="00000400000000000000" pitchFamily="2" charset="-78"/>
                </a:rPr>
                <a:t>إبراهيم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0" i="0" u="none" strike="noStrike" kern="1200" cap="none" spc="0" normalizeH="0" baseline="0" noProof="0" dirty="0">
                  <a:ln>
                    <a:noFill/>
                  </a:ln>
                  <a:solidFill>
                    <a:srgbClr val="51DC00"/>
                  </a:solidFill>
                  <a:effectLst/>
                  <a:uLnTx/>
                  <a:uFillTx/>
                  <a:latin typeface="Accordance" panose="00000400000000000000" pitchFamily="2" charset="-78"/>
                  <a:ea typeface="Accordance" panose="00000400000000000000" pitchFamily="2" charset="-78"/>
                  <a:cs typeface="Accordance" panose="00000400000000000000" pitchFamily="2" charset="-78"/>
                </a:rPr>
                <a:t>يوسف</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0" i="0" u="none" strike="noStrike" kern="1200" cap="none" spc="0" normalizeH="0" baseline="0" noProof="0" dirty="0">
                  <a:ln>
                    <a:noFill/>
                  </a:ln>
                  <a:solidFill>
                    <a:srgbClr val="51DC00"/>
                  </a:solidFill>
                  <a:effectLst/>
                  <a:uLnTx/>
                  <a:uFillTx/>
                  <a:latin typeface="Accordance" panose="00000400000000000000" pitchFamily="2" charset="-78"/>
                  <a:ea typeface="Accordance" panose="00000400000000000000" pitchFamily="2" charset="-78"/>
                  <a:cs typeface="Accordance" panose="00000400000000000000" pitchFamily="2" charset="-78"/>
                </a:rPr>
                <a:t>موسى</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0" i="0" u="none" strike="noStrike" kern="1200" cap="none" spc="0" normalizeH="0" baseline="0" noProof="0" dirty="0">
                  <a:ln>
                    <a:noFill/>
                  </a:ln>
                  <a:solidFill>
                    <a:srgbClr val="51DC00"/>
                  </a:solidFill>
                  <a:effectLst/>
                  <a:uLnTx/>
                  <a:uFillTx/>
                  <a:latin typeface="Accordance" panose="00000400000000000000" pitchFamily="2" charset="-78"/>
                  <a:ea typeface="Accordance" panose="00000400000000000000" pitchFamily="2" charset="-78"/>
                  <a:cs typeface="Accordance" panose="00000400000000000000" pitchFamily="2" charset="-78"/>
                </a:rPr>
                <a:t>يشوع</a:t>
              </a:r>
              <a:endParaRPr kumimoji="0" lang="en-US" sz="1800" b="0" i="0" u="none" strike="noStrike" kern="1200" cap="none" spc="0" normalizeH="0" baseline="0" noProof="0" dirty="0">
                <a:ln>
                  <a:noFill/>
                </a:ln>
                <a:solidFill>
                  <a:srgbClr val="FFD34A"/>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grpSp>
      <p:sp>
        <p:nvSpPr>
          <p:cNvPr id="438292" name="Line 20"/>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298" name="Line 26"/>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9344" name="Rectangle 27"/>
          <p:cNvSpPr>
            <a:spLocks noChangeArrowheads="1"/>
          </p:cNvSpPr>
          <p:nvPr/>
        </p:nvSpPr>
        <p:spPr bwMode="auto">
          <a:xfrm>
            <a:off x="4297363" y="3387725"/>
            <a:ext cx="644406"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dirty="0">
                <a:solidFill>
                  <a:srgbClr val="790015"/>
                </a:solidFill>
                <a:latin typeface="Times" charset="0"/>
                <a:ea typeface="ＭＳ Ｐゴシック" charset="0"/>
                <a:cs typeface="ＭＳ Ｐゴシック" charset="0"/>
              </a:rPr>
              <a:t>١٢</a:t>
            </a:r>
            <a:endParaRPr lang="en-US" sz="3200" b="1" dirty="0">
              <a:solidFill>
                <a:srgbClr val="1A0004"/>
              </a:solidFill>
              <a:latin typeface="Times" charset="0"/>
              <a:ea typeface="ＭＳ Ｐゴシック" charset="0"/>
              <a:cs typeface="ＭＳ Ｐゴシック" charset="0"/>
            </a:endParaRPr>
          </a:p>
        </p:txBody>
      </p:sp>
      <p:sp>
        <p:nvSpPr>
          <p:cNvPr id="438300" name="Line 28"/>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301" name="Line 29"/>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99347" name="Group 60"/>
          <p:cNvGrpSpPr>
            <a:grpSpLocks/>
          </p:cNvGrpSpPr>
          <p:nvPr/>
        </p:nvGrpSpPr>
        <p:grpSpPr bwMode="auto">
          <a:xfrm>
            <a:off x="5676900" y="5219700"/>
            <a:ext cx="990600" cy="749300"/>
            <a:chOff x="4344" y="2392"/>
            <a:chExt cx="624" cy="472"/>
          </a:xfrm>
        </p:grpSpPr>
        <p:sp>
          <p:nvSpPr>
            <p:cNvPr id="438333" name="Oval 61"/>
            <p:cNvSpPr>
              <a:spLocks noChangeArrowheads="1"/>
            </p:cNvSpPr>
            <p:nvPr/>
          </p:nvSpPr>
          <p:spPr bwMode="auto">
            <a:xfrm>
              <a:off x="4344" y="2392"/>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334" name="Text Box 62"/>
            <p:cNvSpPr txBox="1">
              <a:spLocks noChangeArrowheads="1"/>
            </p:cNvSpPr>
            <p:nvPr/>
          </p:nvSpPr>
          <p:spPr bwMode="auto">
            <a:xfrm>
              <a:off x="4352" y="2416"/>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dirty="0">
                  <a:solidFill>
                    <a:srgbClr val="FFFF00"/>
                  </a:solidFill>
                  <a:latin typeface="Comic Sans MS" pitchFamily="-107" charset="0"/>
                  <a:ea typeface="ＭＳ Ｐゴシック" charset="0"/>
                  <a:cs typeface="ＭＳ Ｐゴシック" charset="0"/>
                </a:rPr>
                <a:t>١١ </a:t>
              </a:r>
            </a:p>
          </p:txBody>
        </p:sp>
      </p:grpSp>
      <p:sp>
        <p:nvSpPr>
          <p:cNvPr id="438338" name="Oval 66"/>
          <p:cNvSpPr>
            <a:spLocks noChangeArrowheads="1"/>
          </p:cNvSpPr>
          <p:nvPr/>
        </p:nvSpPr>
        <p:spPr bwMode="auto">
          <a:xfrm>
            <a:off x="5486400" y="5067300"/>
            <a:ext cx="1130300" cy="1054100"/>
          </a:xfrm>
          <a:prstGeom prst="ellipse">
            <a:avLst/>
          </a:prstGeom>
          <a:noFill/>
          <a:ln w="57150">
            <a:solidFill>
              <a:srgbClr val="00FFCC"/>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339" name="Text Box 67"/>
          <p:cNvSpPr txBox="1">
            <a:spLocks noChangeArrowheads="1"/>
          </p:cNvSpPr>
          <p:nvPr/>
        </p:nvSpPr>
        <p:spPr bwMode="auto">
          <a:xfrm>
            <a:off x="4931092" y="5256521"/>
            <a:ext cx="2349500" cy="6413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ar-JO" sz="3600" b="1" dirty="0">
                <a:solidFill>
                  <a:srgbClr val="FFD34A"/>
                </a:solidFill>
                <a:effectLst>
                  <a:glow rad="190500">
                    <a:schemeClr val="bg2"/>
                  </a:glow>
                </a:effectLst>
                <a:latin typeface="Accordance" panose="00000400000000000000" pitchFamily="2" charset="-78"/>
                <a:ea typeface="Accordance" panose="00000400000000000000" pitchFamily="2" charset="-78"/>
                <a:cs typeface="Accordance" panose="00000400000000000000" pitchFamily="2" charset="-78"/>
              </a:rPr>
              <a:t>يوسف</a:t>
            </a:r>
            <a:endParaRPr lang="en-US" sz="3600" b="1" dirty="0">
              <a:solidFill>
                <a:srgbClr val="FFD34A"/>
              </a:solidFill>
              <a:effectLst>
                <a:glow rad="190500">
                  <a:schemeClr val="bg2"/>
                </a:glow>
              </a:effectLst>
              <a:latin typeface="Accordance" panose="00000400000000000000" pitchFamily="2" charset="-78"/>
              <a:ea typeface="Accordance" panose="00000400000000000000" pitchFamily="2" charset="-78"/>
              <a:cs typeface="Accordance" panose="00000400000000000000" pitchFamily="2" charset="-78"/>
            </a:endParaRPr>
          </a:p>
        </p:txBody>
      </p:sp>
      <p:sp>
        <p:nvSpPr>
          <p:cNvPr id="99350" name="Text Box 8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438358" name="Text Box 86"/>
          <p:cNvSpPr txBox="1">
            <a:spLocks noChangeArrowheads="1"/>
          </p:cNvSpPr>
          <p:nvPr/>
        </p:nvSpPr>
        <p:spPr bwMode="auto">
          <a:xfrm>
            <a:off x="1789113" y="0"/>
            <a:ext cx="2603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ar-JO" sz="1200" b="1" dirty="0">
                <a:solidFill>
                  <a:srgbClr val="FFFFFF"/>
                </a:solidFill>
                <a:latin typeface="Accordance" panose="00000400000000000000" pitchFamily="2" charset="-78"/>
                <a:ea typeface="Accordance" panose="00000400000000000000" pitchFamily="2" charset="-78"/>
                <a:cs typeface="Accordance" panose="00000400000000000000" pitchFamily="2" charset="-78"/>
              </a:rPr>
              <a:t>تك ٣٥: ٢٤</a:t>
            </a:r>
          </a:p>
        </p:txBody>
      </p:sp>
      <p:grpSp>
        <p:nvGrpSpPr>
          <p:cNvPr id="99352" name="Group 124"/>
          <p:cNvGrpSpPr>
            <a:grpSpLocks/>
          </p:cNvGrpSpPr>
          <p:nvPr/>
        </p:nvGrpSpPr>
        <p:grpSpPr bwMode="auto">
          <a:xfrm>
            <a:off x="8004186" y="3432175"/>
            <a:ext cx="1316039" cy="1231900"/>
            <a:chOff x="5042" y="2162"/>
            <a:chExt cx="829" cy="776"/>
          </a:xfrm>
        </p:grpSpPr>
        <p:sp>
          <p:nvSpPr>
            <p:cNvPr id="438375" name="Freeform 103"/>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376" name="AutoShape 104"/>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377" name="Rectangle 105"/>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378" name="AutoShape 106"/>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379" name="Line 107"/>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380" name="Line 108"/>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381" name="Rectangle 109"/>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9380" name="Rectangle 110"/>
            <p:cNvSpPr>
              <a:spLocks noChangeArrowheads="1"/>
            </p:cNvSpPr>
            <p:nvPr/>
          </p:nvSpPr>
          <p:spPr bwMode="auto">
            <a:xfrm>
              <a:off x="5042" y="2394"/>
              <a:ext cx="829"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defTabSz="914400" eaLnBrk="0" fontAlgn="base" hangingPunct="0">
                <a:spcBef>
                  <a:spcPct val="0"/>
                </a:spcBef>
                <a:spcAft>
                  <a:spcPct val="0"/>
                </a:spcAft>
              </a:pPr>
              <a:r>
                <a:rPr lang="ar-JO" sz="10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الأرض. النسل. البركة</a:t>
              </a:r>
              <a:endParaRPr lang="en-US" sz="10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99381" name="Rectangle 111"/>
            <p:cNvSpPr>
              <a:spLocks noChangeArrowheads="1"/>
            </p:cNvSpPr>
            <p:nvPr/>
          </p:nvSpPr>
          <p:spPr bwMode="auto">
            <a:xfrm>
              <a:off x="5220" y="2659"/>
              <a:ext cx="285"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10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ي- ع</a:t>
              </a:r>
              <a:endParaRPr lang="en-US" sz="10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99382" name="Rectangle 112"/>
            <p:cNvSpPr>
              <a:spLocks noChangeArrowheads="1"/>
            </p:cNvSpPr>
            <p:nvPr/>
          </p:nvSpPr>
          <p:spPr bwMode="auto">
            <a:xfrm>
              <a:off x="5254" y="2779"/>
              <a:ext cx="206"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Helvetica" charset="0"/>
                  <a:ea typeface="ＭＳ Ｐゴシック" charset="0"/>
                  <a:cs typeface="ＭＳ Ｐゴシック" charset="0"/>
                </a:rPr>
                <a:t>١٢</a:t>
              </a:r>
            </a:p>
          </p:txBody>
        </p:sp>
        <p:sp>
          <p:nvSpPr>
            <p:cNvPr id="99383" name="Rectangle 113"/>
            <p:cNvSpPr>
              <a:spLocks noChangeArrowheads="1"/>
            </p:cNvSpPr>
            <p:nvPr/>
          </p:nvSpPr>
          <p:spPr bwMode="auto">
            <a:xfrm>
              <a:off x="5150" y="2302"/>
              <a:ext cx="282"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الدعوة</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99384" name="Rectangle 114"/>
            <p:cNvSpPr>
              <a:spLocks noChangeArrowheads="1"/>
            </p:cNvSpPr>
            <p:nvPr/>
          </p:nvSpPr>
          <p:spPr bwMode="auto">
            <a:xfrm>
              <a:off x="5042" y="2162"/>
              <a:ext cx="291"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إبراهيم</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99385" name="Rectangle 115"/>
            <p:cNvSpPr>
              <a:spLocks noChangeArrowheads="1"/>
            </p:cNvSpPr>
            <p:nvPr/>
          </p:nvSpPr>
          <p:spPr bwMode="auto">
            <a:xfrm>
              <a:off x="5150" y="2541"/>
              <a:ext cx="691"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defTabSz="914400" eaLnBrk="0" fontAlgn="base" hangingPunct="0">
                <a:spcBef>
                  <a:spcPct val="0"/>
                </a:spcBef>
                <a:spcAft>
                  <a:spcPct val="0"/>
                </a:spcAft>
              </a:pPr>
              <a:r>
                <a:rPr lang="ar-JO" sz="10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إسماعيل- إسحق</a:t>
              </a:r>
              <a:endParaRPr lang="en-US" sz="10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438388" name="Line 116"/>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389" name="Line 117"/>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390" name="Line 118"/>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99353" name="Text Box 11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438397" name="Rectangle 12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45</a:t>
            </a:r>
          </a:p>
        </p:txBody>
      </p:sp>
      <p:sp>
        <p:nvSpPr>
          <p:cNvPr id="99355" name="Text Box 126"/>
          <p:cNvSpPr txBox="1">
            <a:spLocks noChangeArrowheads="1"/>
          </p:cNvSpPr>
          <p:nvPr/>
        </p:nvSpPr>
        <p:spPr bwMode="auto">
          <a:xfrm>
            <a:off x="7004830" y="6283732"/>
            <a:ext cx="161133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ar-JO" sz="1200" b="1" dirty="0">
                <a:solidFill>
                  <a:srgbClr val="FFFFFF"/>
                </a:solidFill>
                <a:latin typeface="Accordance" panose="00000400000000000000" pitchFamily="2" charset="-78"/>
                <a:ea typeface="Accordance" panose="00000400000000000000" pitchFamily="2" charset="-78"/>
                <a:cs typeface="Accordance" panose="00000400000000000000" pitchFamily="2" charset="-78"/>
              </a:rPr>
              <a:t>كتيب ، الصفحات 19-24</a:t>
            </a:r>
          </a:p>
        </p:txBody>
      </p:sp>
      <p:sp>
        <p:nvSpPr>
          <p:cNvPr id="438412" name="Rectangle 140"/>
          <p:cNvSpPr>
            <a:spLocks noChangeArrowheads="1"/>
          </p:cNvSpPr>
          <p:nvPr/>
        </p:nvSpPr>
        <p:spPr bwMode="auto">
          <a:xfrm>
            <a:off x="5983288" y="2384425"/>
            <a:ext cx="2441694" cy="646331"/>
          </a:xfrm>
          <a:prstGeom prst="rect">
            <a:avLst/>
          </a:prstGeom>
          <a:noFill/>
          <a:ln w="12700">
            <a:noFill/>
            <a:miter lim="800000"/>
            <a:headEnd/>
            <a:tailEnd/>
          </a:ln>
          <a:effectLst>
            <a:outerShdw blurRad="63500" dist="46662" dir="2115817" algn="ctr" rotWithShape="0">
              <a:schemeClr val="bg2">
                <a:alpha val="74998"/>
              </a:schemeClr>
            </a:outerShdw>
          </a:effectLst>
        </p:spPr>
        <p:txBody>
          <a:bodyPr wrap="none">
            <a:spAutoFit/>
          </a:bodyPr>
          <a:lstStyle/>
          <a:p>
            <a:pPr defTabSz="914400" eaLnBrk="0" fontAlgn="base" hangingPunct="0">
              <a:spcBef>
                <a:spcPct val="0"/>
              </a:spcBef>
              <a:spcAft>
                <a:spcPct val="0"/>
              </a:spcAft>
              <a:defRPr/>
            </a:pPr>
            <a:r>
              <a:rPr lang="ar-JO" sz="3600" b="1" i="1" dirty="0">
                <a:solidFill>
                  <a:srgbClr val="FFFFFF"/>
                </a:solidFill>
                <a:latin typeface="Accordance" panose="00000400000000000000" pitchFamily="2" charset="-78"/>
                <a:ea typeface="Accordance" panose="00000400000000000000" pitchFamily="2" charset="-78"/>
                <a:cs typeface="Accordance" panose="00000400000000000000" pitchFamily="2" charset="-78"/>
              </a:rPr>
              <a:t>تك: ١٢: ١-٣</a:t>
            </a:r>
          </a:p>
        </p:txBody>
      </p:sp>
      <p:grpSp>
        <p:nvGrpSpPr>
          <p:cNvPr id="99357" name="Group 155"/>
          <p:cNvGrpSpPr>
            <a:grpSpLocks/>
          </p:cNvGrpSpPr>
          <p:nvPr/>
        </p:nvGrpSpPr>
        <p:grpSpPr bwMode="auto">
          <a:xfrm>
            <a:off x="5976938" y="1390650"/>
            <a:ext cx="1262062" cy="1347788"/>
            <a:chOff x="3765" y="876"/>
            <a:chExt cx="795" cy="849"/>
          </a:xfrm>
        </p:grpSpPr>
        <p:grpSp>
          <p:nvGrpSpPr>
            <p:cNvPr id="99361" name="Group 156"/>
            <p:cNvGrpSpPr>
              <a:grpSpLocks/>
            </p:cNvGrpSpPr>
            <p:nvPr/>
          </p:nvGrpSpPr>
          <p:grpSpPr bwMode="auto">
            <a:xfrm>
              <a:off x="3765" y="876"/>
              <a:ext cx="795" cy="849"/>
              <a:chOff x="1084" y="711"/>
              <a:chExt cx="2950" cy="2769"/>
            </a:xfrm>
          </p:grpSpPr>
          <p:grpSp>
            <p:nvGrpSpPr>
              <p:cNvPr id="99363" name="Group 157"/>
              <p:cNvGrpSpPr>
                <a:grpSpLocks/>
              </p:cNvGrpSpPr>
              <p:nvPr/>
            </p:nvGrpSpPr>
            <p:grpSpPr bwMode="auto">
              <a:xfrm>
                <a:off x="1084" y="711"/>
                <a:ext cx="2950" cy="2769"/>
                <a:chOff x="2707" y="548"/>
                <a:chExt cx="2950" cy="2769"/>
              </a:xfrm>
            </p:grpSpPr>
            <p:grpSp>
              <p:nvGrpSpPr>
                <p:cNvPr id="99369" name="Group 158"/>
                <p:cNvGrpSpPr>
                  <a:grpSpLocks/>
                </p:cNvGrpSpPr>
                <p:nvPr/>
              </p:nvGrpSpPr>
              <p:grpSpPr bwMode="auto">
                <a:xfrm>
                  <a:off x="3180" y="1046"/>
                  <a:ext cx="2105" cy="1421"/>
                  <a:chOff x="578" y="2316"/>
                  <a:chExt cx="2105" cy="1421"/>
                </a:xfrm>
              </p:grpSpPr>
              <p:sp>
                <p:nvSpPr>
                  <p:cNvPr id="438431" name="Freeform 159"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432" name="Freeform 160" descr="Cork"/>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99370" name="Picture 161"/>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438434" name="Freeform 162"/>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435" name="Freeform 163"/>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436" name="Freeform 164"/>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437" name="Freeform 165"/>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438" name="Freeform 166"/>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438439" name="Rectangle 167"/>
            <p:cNvSpPr>
              <a:spLocks noChangeArrowheads="1"/>
            </p:cNvSpPr>
            <p:nvPr/>
          </p:nvSpPr>
          <p:spPr bwMode="auto">
            <a:xfrm>
              <a:off x="3914" y="991"/>
              <a:ext cx="471" cy="483"/>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1"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ب. ع</a:t>
              </a:r>
              <a:endParaRPr kumimoji="0" lang="en-US" sz="1200" b="0" i="1"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endParaRPr>
            </a:p>
            <a:p>
              <a:pPr defTabSz="914400" eaLnBrk="0" fontAlgn="base" hangingPunct="0">
                <a:spcBef>
                  <a:spcPct val="0"/>
                </a:spcBef>
                <a:spcAft>
                  <a:spcPct val="0"/>
                </a:spcAft>
                <a:defRPr/>
              </a:pPr>
              <a:endParaRPr lang="en-US" sz="2400" i="1" dirty="0">
                <a:solidFill>
                  <a:srgbClr val="FFFFFF"/>
                </a:solidFill>
                <a:latin typeface="Helvetica" charset="0"/>
                <a:ea typeface="ＭＳ Ｐゴシック" charset="0"/>
                <a:cs typeface="ＭＳ Ｐゴシック" charset="0"/>
              </a:endParaRPr>
            </a:p>
          </p:txBody>
        </p:sp>
      </p:grpSp>
      <p:sp>
        <p:nvSpPr>
          <p:cNvPr id="438441" name="Rectangle 169"/>
          <p:cNvSpPr>
            <a:spLocks noChangeArrowheads="1"/>
          </p:cNvSpPr>
          <p:nvPr/>
        </p:nvSpPr>
        <p:spPr bwMode="auto">
          <a:xfrm>
            <a:off x="327026" y="7938"/>
            <a:ext cx="1239838"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dirty="0">
                <a:solidFill>
                  <a:srgbClr val="FFFF00"/>
                </a:solidFill>
                <a:latin typeface="Times" charset="0"/>
                <a:ea typeface="ＭＳ Ｐゴシック" charset="0"/>
                <a:cs typeface="ＭＳ Ｐゴシック" charset="0"/>
              </a:rPr>
              <a:t>٧ </a:t>
            </a:r>
            <a:endParaRPr lang="en-US" sz="2800" dirty="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2799086514"/>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377" name="Group 2"/>
          <p:cNvGrpSpPr>
            <a:grpSpLocks/>
          </p:cNvGrpSpPr>
          <p:nvPr/>
        </p:nvGrpSpPr>
        <p:grpSpPr bwMode="auto">
          <a:xfrm>
            <a:off x="4130679" y="546100"/>
            <a:ext cx="1366839" cy="2708275"/>
            <a:chOff x="2602" y="344"/>
            <a:chExt cx="861" cy="1706"/>
          </a:xfrm>
        </p:grpSpPr>
        <p:sp>
          <p:nvSpPr>
            <p:cNvPr id="667651" name="Freeform 3"/>
            <p:cNvSpPr>
              <a:spLocks/>
            </p:cNvSpPr>
            <p:nvPr/>
          </p:nvSpPr>
          <p:spPr bwMode="auto">
            <a:xfrm>
              <a:off x="3113" y="1358"/>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52" name="AutoShape 4"/>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53" name="Rectangle 5"/>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54" name="AutoShape 6"/>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55" name="Rectangle 7"/>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56" name="AutoShape 8"/>
            <p:cNvSpPr>
              <a:spLocks noChangeArrowheads="1"/>
            </p:cNvSpPr>
            <p:nvPr/>
          </p:nvSpPr>
          <p:spPr bwMode="auto">
            <a:xfrm>
              <a:off x="2649" y="369"/>
              <a:ext cx="438" cy="686"/>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57" name="AutoShape 9"/>
            <p:cNvSpPr>
              <a:spLocks noChangeArrowheads="1"/>
            </p:cNvSpPr>
            <p:nvPr/>
          </p:nvSpPr>
          <p:spPr bwMode="auto">
            <a:xfrm>
              <a:off x="2675" y="1306"/>
              <a:ext cx="438" cy="569"/>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58" name="Line 10"/>
            <p:cNvSpPr>
              <a:spLocks noChangeShapeType="1"/>
            </p:cNvSpPr>
            <p:nvPr/>
          </p:nvSpPr>
          <p:spPr bwMode="auto">
            <a:xfrm>
              <a:off x="2667" y="644"/>
              <a:ext cx="544"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59" name="Line 11"/>
            <p:cNvSpPr>
              <a:spLocks noChangeShapeType="1"/>
            </p:cNvSpPr>
            <p:nvPr/>
          </p:nvSpPr>
          <p:spPr bwMode="auto">
            <a:xfrm>
              <a:off x="2667" y="748"/>
              <a:ext cx="544"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60" name="Line 12"/>
            <p:cNvSpPr>
              <a:spLocks noChangeShapeType="1"/>
            </p:cNvSpPr>
            <p:nvPr/>
          </p:nvSpPr>
          <p:spPr bwMode="auto">
            <a:xfrm>
              <a:off x="2667" y="844"/>
              <a:ext cx="544"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61" name="Line 13"/>
            <p:cNvSpPr>
              <a:spLocks noChangeShapeType="1"/>
            </p:cNvSpPr>
            <p:nvPr/>
          </p:nvSpPr>
          <p:spPr bwMode="auto">
            <a:xfrm>
              <a:off x="2670" y="948"/>
              <a:ext cx="544"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62" name="Line 14"/>
            <p:cNvSpPr>
              <a:spLocks noChangeShapeType="1"/>
            </p:cNvSpPr>
            <p:nvPr/>
          </p:nvSpPr>
          <p:spPr bwMode="auto">
            <a:xfrm>
              <a:off x="2667" y="1052"/>
              <a:ext cx="544"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63" name="Line 15"/>
            <p:cNvSpPr>
              <a:spLocks noChangeShapeType="1"/>
            </p:cNvSpPr>
            <p:nvPr/>
          </p:nvSpPr>
          <p:spPr bwMode="auto">
            <a:xfrm>
              <a:off x="2667" y="1148"/>
              <a:ext cx="544"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1675" name="Rectangle 16"/>
            <p:cNvSpPr>
              <a:spLocks noChangeArrowheads="1"/>
            </p:cNvSpPr>
            <p:nvPr/>
          </p:nvSpPr>
          <p:spPr bwMode="auto">
            <a:xfrm>
              <a:off x="2741" y="538"/>
              <a:ext cx="373"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أول خطية</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101676" name="Rectangle 17"/>
            <p:cNvSpPr>
              <a:spLocks noChangeArrowheads="1"/>
            </p:cNvSpPr>
            <p:nvPr/>
          </p:nvSpPr>
          <p:spPr bwMode="auto">
            <a:xfrm>
              <a:off x="2690" y="634"/>
              <a:ext cx="371"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أول إنجيل</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101677" name="Rectangle 18"/>
            <p:cNvSpPr>
              <a:spLocks noChangeArrowheads="1"/>
            </p:cNvSpPr>
            <p:nvPr/>
          </p:nvSpPr>
          <p:spPr bwMode="auto">
            <a:xfrm>
              <a:off x="2695" y="738"/>
              <a:ext cx="34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أول عائلة</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101678" name="Rectangle 19"/>
            <p:cNvSpPr>
              <a:spLocks noChangeArrowheads="1"/>
            </p:cNvSpPr>
            <p:nvPr/>
          </p:nvSpPr>
          <p:spPr bwMode="auto">
            <a:xfrm>
              <a:off x="2690" y="842"/>
              <a:ext cx="38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أول جريمة</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101679" name="Rectangle 20"/>
            <p:cNvSpPr>
              <a:spLocks noChangeArrowheads="1"/>
            </p:cNvSpPr>
            <p:nvPr/>
          </p:nvSpPr>
          <p:spPr bwMode="auto">
            <a:xfrm>
              <a:off x="2627" y="938"/>
              <a:ext cx="61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الفيضان / قوس قزح</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101680" name="Rectangle 21"/>
            <p:cNvSpPr>
              <a:spLocks noChangeArrowheads="1"/>
            </p:cNvSpPr>
            <p:nvPr/>
          </p:nvSpPr>
          <p:spPr bwMode="auto">
            <a:xfrm>
              <a:off x="2781" y="1042"/>
              <a:ext cx="24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البرج</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101681" name="Rectangle 22"/>
            <p:cNvSpPr>
              <a:spLocks noChangeArrowheads="1"/>
            </p:cNvSpPr>
            <p:nvPr/>
          </p:nvSpPr>
          <p:spPr bwMode="auto">
            <a:xfrm>
              <a:off x="2607" y="344"/>
              <a:ext cx="30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الخليقة</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101682" name="Rectangle 23"/>
            <p:cNvSpPr>
              <a:spLocks noChangeArrowheads="1"/>
            </p:cNvSpPr>
            <p:nvPr/>
          </p:nvSpPr>
          <p:spPr bwMode="auto">
            <a:xfrm>
              <a:off x="2602" y="458"/>
              <a:ext cx="486"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8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أول رجل&amp; امرأة</a:t>
              </a:r>
              <a:endParaRPr lang="en-US" sz="8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667672" name="Line 24"/>
            <p:cNvSpPr>
              <a:spLocks noChangeShapeType="1"/>
            </p:cNvSpPr>
            <p:nvPr/>
          </p:nvSpPr>
          <p:spPr bwMode="auto">
            <a:xfrm>
              <a:off x="2703" y="1642"/>
              <a:ext cx="528" cy="4"/>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73" name="Line 25"/>
            <p:cNvSpPr>
              <a:spLocks noChangeShapeType="1"/>
            </p:cNvSpPr>
            <p:nvPr/>
          </p:nvSpPr>
          <p:spPr bwMode="auto">
            <a:xfrm>
              <a:off x="2703" y="1770"/>
              <a:ext cx="528" cy="4"/>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74" name="Rectangle 26"/>
            <p:cNvSpPr>
              <a:spLocks noChangeArrowheads="1"/>
            </p:cNvSpPr>
            <p:nvPr/>
          </p:nvSpPr>
          <p:spPr bwMode="auto">
            <a:xfrm>
              <a:off x="2907" y="1670"/>
              <a:ext cx="208" cy="72"/>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1686" name="Rectangle 27"/>
            <p:cNvSpPr>
              <a:spLocks noChangeArrowheads="1"/>
            </p:cNvSpPr>
            <p:nvPr/>
          </p:nvSpPr>
          <p:spPr bwMode="auto">
            <a:xfrm>
              <a:off x="2638" y="1531"/>
              <a:ext cx="82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الأرض. النسل. البركة</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101687" name="Rectangle 28"/>
            <p:cNvSpPr>
              <a:spLocks noChangeArrowheads="1"/>
            </p:cNvSpPr>
            <p:nvPr/>
          </p:nvSpPr>
          <p:spPr bwMode="auto">
            <a:xfrm>
              <a:off x="2812" y="1771"/>
              <a:ext cx="285"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10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ي- ع</a:t>
              </a:r>
              <a:endParaRPr lang="en-US" sz="10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101688" name="Rectangle 29"/>
            <p:cNvSpPr>
              <a:spLocks noChangeArrowheads="1"/>
            </p:cNvSpPr>
            <p:nvPr/>
          </p:nvSpPr>
          <p:spPr bwMode="auto">
            <a:xfrm>
              <a:off x="2846" y="1891"/>
              <a:ext cx="20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12</a:t>
              </a:r>
            </a:p>
          </p:txBody>
        </p:sp>
        <p:sp>
          <p:nvSpPr>
            <p:cNvPr id="101689" name="Rectangle 30"/>
            <p:cNvSpPr>
              <a:spLocks noChangeArrowheads="1"/>
            </p:cNvSpPr>
            <p:nvPr/>
          </p:nvSpPr>
          <p:spPr bwMode="auto">
            <a:xfrm>
              <a:off x="2742" y="1414"/>
              <a:ext cx="282"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الدعوة</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101690" name="Rectangle 31"/>
            <p:cNvSpPr>
              <a:spLocks noChangeArrowheads="1"/>
            </p:cNvSpPr>
            <p:nvPr/>
          </p:nvSpPr>
          <p:spPr bwMode="auto">
            <a:xfrm>
              <a:off x="2634" y="1274"/>
              <a:ext cx="291"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إبراهيم</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101691" name="Rectangle 32"/>
            <p:cNvSpPr>
              <a:spLocks noChangeArrowheads="1"/>
            </p:cNvSpPr>
            <p:nvPr/>
          </p:nvSpPr>
          <p:spPr bwMode="auto">
            <a:xfrm>
              <a:off x="2694" y="1653"/>
              <a:ext cx="739"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defTabSz="914400" eaLnBrk="0" fontAlgn="base" hangingPunct="0">
                <a:spcBef>
                  <a:spcPct val="0"/>
                </a:spcBef>
                <a:spcAft>
                  <a:spcPct val="0"/>
                </a:spcAft>
              </a:pPr>
              <a:r>
                <a:rPr lang="ar-JO" sz="10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إسماعيل- إسحق</a:t>
              </a:r>
              <a:endParaRPr lang="en-US" sz="10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667681" name="Line 33"/>
            <p:cNvSpPr>
              <a:spLocks noChangeShapeType="1"/>
            </p:cNvSpPr>
            <p:nvPr/>
          </p:nvSpPr>
          <p:spPr bwMode="auto">
            <a:xfrm>
              <a:off x="2699" y="1522"/>
              <a:ext cx="528" cy="4"/>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82" name="Line 34"/>
            <p:cNvSpPr>
              <a:spLocks noChangeShapeType="1"/>
            </p:cNvSpPr>
            <p:nvPr/>
          </p:nvSpPr>
          <p:spPr bwMode="auto">
            <a:xfrm>
              <a:off x="2699" y="1886"/>
              <a:ext cx="528" cy="4"/>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83" name="Line 35"/>
            <p:cNvSpPr>
              <a:spLocks noChangeShapeType="1"/>
            </p:cNvSpPr>
            <p:nvPr/>
          </p:nvSpPr>
          <p:spPr bwMode="auto">
            <a:xfrm>
              <a:off x="2699" y="2010"/>
              <a:ext cx="528" cy="4"/>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84" name="Line 36"/>
            <p:cNvSpPr>
              <a:spLocks noChangeShapeType="1"/>
            </p:cNvSpPr>
            <p:nvPr/>
          </p:nvSpPr>
          <p:spPr bwMode="auto">
            <a:xfrm>
              <a:off x="2667" y="560"/>
              <a:ext cx="544"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667685" name="AutoShape 37"/>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86" name="Freeform 38"/>
          <p:cNvSpPr>
            <a:spLocks/>
          </p:cNvSpPr>
          <p:nvPr/>
        </p:nvSpPr>
        <p:spPr bwMode="auto">
          <a:xfrm>
            <a:off x="6424613" y="41910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87" name="Freeform 39"/>
          <p:cNvSpPr>
            <a:spLocks/>
          </p:cNvSpPr>
          <p:nvPr/>
        </p:nvSpPr>
        <p:spPr bwMode="auto">
          <a:xfrm>
            <a:off x="6424613" y="41529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88" name="Freeform 40"/>
          <p:cNvSpPr>
            <a:spLocks/>
          </p:cNvSpPr>
          <p:nvPr/>
        </p:nvSpPr>
        <p:spPr bwMode="auto">
          <a:xfrm>
            <a:off x="6424613" y="40259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89" name="Freeform 41"/>
          <p:cNvSpPr>
            <a:spLocks/>
          </p:cNvSpPr>
          <p:nvPr/>
        </p:nvSpPr>
        <p:spPr bwMode="auto">
          <a:xfrm>
            <a:off x="6424613" y="39878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90" name="Freeform 42"/>
          <p:cNvSpPr>
            <a:spLocks/>
          </p:cNvSpPr>
          <p:nvPr/>
        </p:nvSpPr>
        <p:spPr bwMode="auto">
          <a:xfrm>
            <a:off x="6424613" y="38608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91" name="Freeform 43"/>
          <p:cNvSpPr>
            <a:spLocks/>
          </p:cNvSpPr>
          <p:nvPr/>
        </p:nvSpPr>
        <p:spPr bwMode="auto">
          <a:xfrm>
            <a:off x="6424613" y="38227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92" name="Freeform 44"/>
          <p:cNvSpPr>
            <a:spLocks/>
          </p:cNvSpPr>
          <p:nvPr/>
        </p:nvSpPr>
        <p:spPr bwMode="auto">
          <a:xfrm>
            <a:off x="6424613" y="36957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93" name="Freeform 45"/>
          <p:cNvSpPr>
            <a:spLocks/>
          </p:cNvSpPr>
          <p:nvPr/>
        </p:nvSpPr>
        <p:spPr bwMode="auto">
          <a:xfrm>
            <a:off x="6424613" y="36576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94" name="Freeform 46"/>
          <p:cNvSpPr>
            <a:spLocks/>
          </p:cNvSpPr>
          <p:nvPr/>
        </p:nvSpPr>
        <p:spPr bwMode="auto">
          <a:xfrm>
            <a:off x="6424613" y="35306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95" name="Freeform 47"/>
          <p:cNvSpPr>
            <a:spLocks/>
          </p:cNvSpPr>
          <p:nvPr/>
        </p:nvSpPr>
        <p:spPr bwMode="auto">
          <a:xfrm>
            <a:off x="6424613" y="347980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96" name="Freeform 48"/>
          <p:cNvSpPr>
            <a:spLocks/>
          </p:cNvSpPr>
          <p:nvPr/>
        </p:nvSpPr>
        <p:spPr bwMode="auto">
          <a:xfrm>
            <a:off x="6424613" y="33528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97" name="Freeform 49"/>
          <p:cNvSpPr>
            <a:spLocks/>
          </p:cNvSpPr>
          <p:nvPr/>
        </p:nvSpPr>
        <p:spPr bwMode="auto">
          <a:xfrm>
            <a:off x="6424613" y="33147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98" name="Freeform 50"/>
          <p:cNvSpPr>
            <a:spLocks/>
          </p:cNvSpPr>
          <p:nvPr/>
        </p:nvSpPr>
        <p:spPr bwMode="auto">
          <a:xfrm>
            <a:off x="6424613" y="31877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99" name="Freeform 51"/>
          <p:cNvSpPr>
            <a:spLocks/>
          </p:cNvSpPr>
          <p:nvPr/>
        </p:nvSpPr>
        <p:spPr bwMode="auto">
          <a:xfrm>
            <a:off x="6424613" y="31496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00" name="Freeform 52"/>
          <p:cNvSpPr>
            <a:spLocks/>
          </p:cNvSpPr>
          <p:nvPr/>
        </p:nvSpPr>
        <p:spPr bwMode="auto">
          <a:xfrm>
            <a:off x="6424613" y="30226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01" name="Freeform 53"/>
          <p:cNvSpPr>
            <a:spLocks/>
          </p:cNvSpPr>
          <p:nvPr/>
        </p:nvSpPr>
        <p:spPr bwMode="auto">
          <a:xfrm>
            <a:off x="6424613" y="29845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02" name="Freeform 54"/>
          <p:cNvSpPr>
            <a:spLocks/>
          </p:cNvSpPr>
          <p:nvPr/>
        </p:nvSpPr>
        <p:spPr bwMode="auto">
          <a:xfrm>
            <a:off x="6424613" y="28575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03" name="Freeform 55"/>
          <p:cNvSpPr>
            <a:spLocks/>
          </p:cNvSpPr>
          <p:nvPr/>
        </p:nvSpPr>
        <p:spPr bwMode="auto">
          <a:xfrm>
            <a:off x="6424613" y="28194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04" name="Freeform 56"/>
          <p:cNvSpPr>
            <a:spLocks/>
          </p:cNvSpPr>
          <p:nvPr/>
        </p:nvSpPr>
        <p:spPr bwMode="auto">
          <a:xfrm>
            <a:off x="6424613" y="26924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05" name="Freeform 57"/>
          <p:cNvSpPr>
            <a:spLocks/>
          </p:cNvSpPr>
          <p:nvPr/>
        </p:nvSpPr>
        <p:spPr bwMode="auto">
          <a:xfrm>
            <a:off x="6424613" y="264160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06" name="Freeform 58"/>
          <p:cNvSpPr>
            <a:spLocks/>
          </p:cNvSpPr>
          <p:nvPr/>
        </p:nvSpPr>
        <p:spPr bwMode="auto">
          <a:xfrm>
            <a:off x="6424613" y="25146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07" name="Freeform 59"/>
          <p:cNvSpPr>
            <a:spLocks/>
          </p:cNvSpPr>
          <p:nvPr/>
        </p:nvSpPr>
        <p:spPr bwMode="auto">
          <a:xfrm>
            <a:off x="6424613" y="24765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08" name="Freeform 60"/>
          <p:cNvSpPr>
            <a:spLocks/>
          </p:cNvSpPr>
          <p:nvPr/>
        </p:nvSpPr>
        <p:spPr bwMode="auto">
          <a:xfrm>
            <a:off x="6424613" y="23495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09" name="Freeform 61"/>
          <p:cNvSpPr>
            <a:spLocks/>
          </p:cNvSpPr>
          <p:nvPr/>
        </p:nvSpPr>
        <p:spPr bwMode="auto">
          <a:xfrm>
            <a:off x="6424613" y="23114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10" name="Freeform 62"/>
          <p:cNvSpPr>
            <a:spLocks/>
          </p:cNvSpPr>
          <p:nvPr/>
        </p:nvSpPr>
        <p:spPr bwMode="auto">
          <a:xfrm>
            <a:off x="6424613" y="21844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11" name="Freeform 63"/>
          <p:cNvSpPr>
            <a:spLocks/>
          </p:cNvSpPr>
          <p:nvPr/>
        </p:nvSpPr>
        <p:spPr bwMode="auto">
          <a:xfrm>
            <a:off x="6424613" y="21463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12" name="Freeform 64"/>
          <p:cNvSpPr>
            <a:spLocks/>
          </p:cNvSpPr>
          <p:nvPr/>
        </p:nvSpPr>
        <p:spPr bwMode="auto">
          <a:xfrm>
            <a:off x="6424613" y="20193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13" name="Freeform 65"/>
          <p:cNvSpPr>
            <a:spLocks/>
          </p:cNvSpPr>
          <p:nvPr/>
        </p:nvSpPr>
        <p:spPr bwMode="auto">
          <a:xfrm>
            <a:off x="6424613" y="19812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14" name="Freeform 66"/>
          <p:cNvSpPr>
            <a:spLocks/>
          </p:cNvSpPr>
          <p:nvPr/>
        </p:nvSpPr>
        <p:spPr bwMode="auto">
          <a:xfrm>
            <a:off x="6424613" y="18542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15" name="Freeform 67"/>
          <p:cNvSpPr>
            <a:spLocks/>
          </p:cNvSpPr>
          <p:nvPr/>
        </p:nvSpPr>
        <p:spPr bwMode="auto">
          <a:xfrm>
            <a:off x="6424613" y="18161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16" name="Freeform 68"/>
          <p:cNvSpPr>
            <a:spLocks/>
          </p:cNvSpPr>
          <p:nvPr/>
        </p:nvSpPr>
        <p:spPr bwMode="auto">
          <a:xfrm>
            <a:off x="6424613" y="16891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17" name="Freeform 69"/>
          <p:cNvSpPr>
            <a:spLocks/>
          </p:cNvSpPr>
          <p:nvPr/>
        </p:nvSpPr>
        <p:spPr bwMode="auto">
          <a:xfrm>
            <a:off x="6424613" y="163830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18" name="Freeform 70"/>
          <p:cNvSpPr>
            <a:spLocks/>
          </p:cNvSpPr>
          <p:nvPr/>
        </p:nvSpPr>
        <p:spPr bwMode="auto">
          <a:xfrm>
            <a:off x="6424613" y="15113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19" name="Freeform 71"/>
          <p:cNvSpPr>
            <a:spLocks/>
          </p:cNvSpPr>
          <p:nvPr/>
        </p:nvSpPr>
        <p:spPr bwMode="auto">
          <a:xfrm>
            <a:off x="6424613" y="14732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20" name="Freeform 72"/>
          <p:cNvSpPr>
            <a:spLocks/>
          </p:cNvSpPr>
          <p:nvPr/>
        </p:nvSpPr>
        <p:spPr bwMode="auto">
          <a:xfrm>
            <a:off x="6424613" y="13462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21" name="Freeform 73"/>
          <p:cNvSpPr>
            <a:spLocks/>
          </p:cNvSpPr>
          <p:nvPr/>
        </p:nvSpPr>
        <p:spPr bwMode="auto">
          <a:xfrm>
            <a:off x="6424613" y="13081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22" name="Freeform 74"/>
          <p:cNvSpPr>
            <a:spLocks/>
          </p:cNvSpPr>
          <p:nvPr/>
        </p:nvSpPr>
        <p:spPr bwMode="auto">
          <a:xfrm>
            <a:off x="6424613" y="11811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23" name="Freeform 75"/>
          <p:cNvSpPr>
            <a:spLocks/>
          </p:cNvSpPr>
          <p:nvPr/>
        </p:nvSpPr>
        <p:spPr bwMode="auto">
          <a:xfrm>
            <a:off x="6424613" y="120015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24" name="Freeform 76"/>
          <p:cNvSpPr>
            <a:spLocks/>
          </p:cNvSpPr>
          <p:nvPr/>
        </p:nvSpPr>
        <p:spPr bwMode="auto">
          <a:xfrm>
            <a:off x="6424613" y="107315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25" name="Freeform 77"/>
          <p:cNvSpPr>
            <a:spLocks/>
          </p:cNvSpPr>
          <p:nvPr/>
        </p:nvSpPr>
        <p:spPr bwMode="auto">
          <a:xfrm>
            <a:off x="6424613" y="103505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26" name="Freeform 78"/>
          <p:cNvSpPr>
            <a:spLocks/>
          </p:cNvSpPr>
          <p:nvPr/>
        </p:nvSpPr>
        <p:spPr bwMode="auto">
          <a:xfrm>
            <a:off x="6424613" y="90805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27" name="Freeform 79"/>
          <p:cNvSpPr>
            <a:spLocks/>
          </p:cNvSpPr>
          <p:nvPr/>
        </p:nvSpPr>
        <p:spPr bwMode="auto">
          <a:xfrm>
            <a:off x="6424613" y="85725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28" name="Freeform 80"/>
          <p:cNvSpPr>
            <a:spLocks/>
          </p:cNvSpPr>
          <p:nvPr/>
        </p:nvSpPr>
        <p:spPr bwMode="auto">
          <a:xfrm>
            <a:off x="6424613" y="73025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32" name="Freeform 84"/>
          <p:cNvSpPr>
            <a:spLocks/>
          </p:cNvSpPr>
          <p:nvPr/>
        </p:nvSpPr>
        <p:spPr bwMode="auto">
          <a:xfrm>
            <a:off x="7326313" y="3429000"/>
            <a:ext cx="204787" cy="65088"/>
          </a:xfrm>
          <a:custGeom>
            <a:avLst/>
            <a:gdLst/>
            <a:ahLst/>
            <a:cxnLst>
              <a:cxn ang="0">
                <a:pos x="128" y="40"/>
              </a:cxn>
              <a:cxn ang="0">
                <a:pos x="0" y="40"/>
              </a:cxn>
              <a:cxn ang="0">
                <a:pos x="0" y="0"/>
              </a:cxn>
              <a:cxn ang="0">
                <a:pos x="128" y="40"/>
              </a:cxn>
            </a:cxnLst>
            <a:rect l="0" t="0" r="r" b="b"/>
            <a:pathLst>
              <a:path w="129" h="41">
                <a:moveTo>
                  <a:pt x="128" y="40"/>
                </a:moveTo>
                <a:lnTo>
                  <a:pt x="0" y="40"/>
                </a:lnTo>
                <a:lnTo>
                  <a:pt x="0" y="0"/>
                </a:lnTo>
                <a:lnTo>
                  <a:pt x="128" y="40"/>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34" name="Freeform 86"/>
          <p:cNvSpPr>
            <a:spLocks/>
          </p:cNvSpPr>
          <p:nvPr/>
        </p:nvSpPr>
        <p:spPr bwMode="auto">
          <a:xfrm>
            <a:off x="3960813" y="62103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35" name="Freeform 87"/>
          <p:cNvSpPr>
            <a:spLocks/>
          </p:cNvSpPr>
          <p:nvPr/>
        </p:nvSpPr>
        <p:spPr bwMode="auto">
          <a:xfrm>
            <a:off x="3960813" y="61722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36" name="Freeform 88"/>
          <p:cNvSpPr>
            <a:spLocks/>
          </p:cNvSpPr>
          <p:nvPr/>
        </p:nvSpPr>
        <p:spPr bwMode="auto">
          <a:xfrm>
            <a:off x="3960813" y="60452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37" name="Freeform 89"/>
          <p:cNvSpPr>
            <a:spLocks/>
          </p:cNvSpPr>
          <p:nvPr/>
        </p:nvSpPr>
        <p:spPr bwMode="auto">
          <a:xfrm>
            <a:off x="3960813" y="59944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38" name="Freeform 90"/>
          <p:cNvSpPr>
            <a:spLocks/>
          </p:cNvSpPr>
          <p:nvPr/>
        </p:nvSpPr>
        <p:spPr bwMode="auto">
          <a:xfrm>
            <a:off x="3960813" y="5867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39" name="Freeform 91"/>
          <p:cNvSpPr>
            <a:spLocks/>
          </p:cNvSpPr>
          <p:nvPr/>
        </p:nvSpPr>
        <p:spPr bwMode="auto">
          <a:xfrm>
            <a:off x="3960813" y="58293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40" name="Freeform 92"/>
          <p:cNvSpPr>
            <a:spLocks/>
          </p:cNvSpPr>
          <p:nvPr/>
        </p:nvSpPr>
        <p:spPr bwMode="auto">
          <a:xfrm>
            <a:off x="3960813" y="57023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41" name="Freeform 93"/>
          <p:cNvSpPr>
            <a:spLocks/>
          </p:cNvSpPr>
          <p:nvPr/>
        </p:nvSpPr>
        <p:spPr bwMode="auto">
          <a:xfrm>
            <a:off x="3960813" y="56515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42" name="Freeform 94"/>
          <p:cNvSpPr>
            <a:spLocks/>
          </p:cNvSpPr>
          <p:nvPr/>
        </p:nvSpPr>
        <p:spPr bwMode="auto">
          <a:xfrm>
            <a:off x="3960813" y="54864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43" name="Freeform 95"/>
          <p:cNvSpPr>
            <a:spLocks/>
          </p:cNvSpPr>
          <p:nvPr/>
        </p:nvSpPr>
        <p:spPr bwMode="auto">
          <a:xfrm>
            <a:off x="3960813" y="5359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44" name="Freeform 96"/>
          <p:cNvSpPr>
            <a:spLocks/>
          </p:cNvSpPr>
          <p:nvPr/>
        </p:nvSpPr>
        <p:spPr bwMode="auto">
          <a:xfrm>
            <a:off x="3960813" y="53213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45" name="Freeform 97"/>
          <p:cNvSpPr>
            <a:spLocks/>
          </p:cNvSpPr>
          <p:nvPr/>
        </p:nvSpPr>
        <p:spPr bwMode="auto">
          <a:xfrm>
            <a:off x="3960813" y="51943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46" name="Freeform 98"/>
          <p:cNvSpPr>
            <a:spLocks/>
          </p:cNvSpPr>
          <p:nvPr/>
        </p:nvSpPr>
        <p:spPr bwMode="auto">
          <a:xfrm>
            <a:off x="3960813" y="51435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47" name="Freeform 99"/>
          <p:cNvSpPr>
            <a:spLocks/>
          </p:cNvSpPr>
          <p:nvPr/>
        </p:nvSpPr>
        <p:spPr bwMode="auto">
          <a:xfrm>
            <a:off x="3960813" y="5016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48" name="Freeform 100"/>
          <p:cNvSpPr>
            <a:spLocks/>
          </p:cNvSpPr>
          <p:nvPr/>
        </p:nvSpPr>
        <p:spPr bwMode="auto">
          <a:xfrm>
            <a:off x="3960813" y="49784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49" name="Freeform 101"/>
          <p:cNvSpPr>
            <a:spLocks/>
          </p:cNvSpPr>
          <p:nvPr/>
        </p:nvSpPr>
        <p:spPr bwMode="auto">
          <a:xfrm>
            <a:off x="3960813" y="4851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50" name="Freeform 102"/>
          <p:cNvSpPr>
            <a:spLocks/>
          </p:cNvSpPr>
          <p:nvPr/>
        </p:nvSpPr>
        <p:spPr bwMode="auto">
          <a:xfrm>
            <a:off x="3960813" y="48006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51" name="Freeform 103"/>
          <p:cNvSpPr>
            <a:spLocks/>
          </p:cNvSpPr>
          <p:nvPr/>
        </p:nvSpPr>
        <p:spPr bwMode="auto">
          <a:xfrm>
            <a:off x="3960813" y="46736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52" name="Freeform 104"/>
          <p:cNvSpPr>
            <a:spLocks/>
          </p:cNvSpPr>
          <p:nvPr/>
        </p:nvSpPr>
        <p:spPr bwMode="auto">
          <a:xfrm>
            <a:off x="3960813" y="46355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53" name="Freeform 105"/>
          <p:cNvSpPr>
            <a:spLocks/>
          </p:cNvSpPr>
          <p:nvPr/>
        </p:nvSpPr>
        <p:spPr bwMode="auto">
          <a:xfrm>
            <a:off x="3960813" y="4508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54" name="Freeform 106"/>
          <p:cNvSpPr>
            <a:spLocks/>
          </p:cNvSpPr>
          <p:nvPr/>
        </p:nvSpPr>
        <p:spPr bwMode="auto">
          <a:xfrm>
            <a:off x="3960813" y="44704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55" name="Freeform 107"/>
          <p:cNvSpPr>
            <a:spLocks/>
          </p:cNvSpPr>
          <p:nvPr/>
        </p:nvSpPr>
        <p:spPr bwMode="auto">
          <a:xfrm>
            <a:off x="3960813" y="4343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56" name="Freeform 108"/>
          <p:cNvSpPr>
            <a:spLocks/>
          </p:cNvSpPr>
          <p:nvPr/>
        </p:nvSpPr>
        <p:spPr bwMode="auto">
          <a:xfrm>
            <a:off x="3960813" y="42926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57" name="Freeform 109"/>
          <p:cNvSpPr>
            <a:spLocks/>
          </p:cNvSpPr>
          <p:nvPr/>
        </p:nvSpPr>
        <p:spPr bwMode="auto">
          <a:xfrm>
            <a:off x="3960813" y="41656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58" name="Freeform 110"/>
          <p:cNvSpPr>
            <a:spLocks/>
          </p:cNvSpPr>
          <p:nvPr/>
        </p:nvSpPr>
        <p:spPr bwMode="auto">
          <a:xfrm>
            <a:off x="3960813" y="41275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59" name="Freeform 111"/>
          <p:cNvSpPr>
            <a:spLocks/>
          </p:cNvSpPr>
          <p:nvPr/>
        </p:nvSpPr>
        <p:spPr bwMode="auto">
          <a:xfrm>
            <a:off x="3960813" y="4000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60" name="Freeform 112"/>
          <p:cNvSpPr>
            <a:spLocks/>
          </p:cNvSpPr>
          <p:nvPr/>
        </p:nvSpPr>
        <p:spPr bwMode="auto">
          <a:xfrm>
            <a:off x="3960813" y="39497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61" name="Freeform 113"/>
          <p:cNvSpPr>
            <a:spLocks/>
          </p:cNvSpPr>
          <p:nvPr/>
        </p:nvSpPr>
        <p:spPr bwMode="auto">
          <a:xfrm>
            <a:off x="3960813" y="38227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62" name="Freeform 114"/>
          <p:cNvSpPr>
            <a:spLocks/>
          </p:cNvSpPr>
          <p:nvPr/>
        </p:nvSpPr>
        <p:spPr bwMode="auto">
          <a:xfrm>
            <a:off x="3960813" y="37846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63" name="Freeform 115"/>
          <p:cNvSpPr>
            <a:spLocks/>
          </p:cNvSpPr>
          <p:nvPr/>
        </p:nvSpPr>
        <p:spPr bwMode="auto">
          <a:xfrm>
            <a:off x="3960813" y="36576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64" name="Freeform 116"/>
          <p:cNvSpPr>
            <a:spLocks/>
          </p:cNvSpPr>
          <p:nvPr/>
        </p:nvSpPr>
        <p:spPr bwMode="auto">
          <a:xfrm>
            <a:off x="3960813" y="36195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65" name="Freeform 117"/>
          <p:cNvSpPr>
            <a:spLocks/>
          </p:cNvSpPr>
          <p:nvPr/>
        </p:nvSpPr>
        <p:spPr bwMode="auto">
          <a:xfrm>
            <a:off x="3960813" y="3492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66" name="Freeform 118"/>
          <p:cNvSpPr>
            <a:spLocks/>
          </p:cNvSpPr>
          <p:nvPr/>
        </p:nvSpPr>
        <p:spPr bwMode="auto">
          <a:xfrm>
            <a:off x="3960813" y="34417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67" name="Freeform 119"/>
          <p:cNvSpPr>
            <a:spLocks/>
          </p:cNvSpPr>
          <p:nvPr/>
        </p:nvSpPr>
        <p:spPr bwMode="auto">
          <a:xfrm>
            <a:off x="3960813" y="33147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68" name="Freeform 120"/>
          <p:cNvSpPr>
            <a:spLocks/>
          </p:cNvSpPr>
          <p:nvPr/>
        </p:nvSpPr>
        <p:spPr bwMode="auto">
          <a:xfrm>
            <a:off x="3960813" y="32766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69" name="Freeform 121"/>
          <p:cNvSpPr>
            <a:spLocks/>
          </p:cNvSpPr>
          <p:nvPr/>
        </p:nvSpPr>
        <p:spPr bwMode="auto">
          <a:xfrm>
            <a:off x="3960813" y="31496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70" name="Freeform 122"/>
          <p:cNvSpPr>
            <a:spLocks/>
          </p:cNvSpPr>
          <p:nvPr/>
        </p:nvSpPr>
        <p:spPr bwMode="auto">
          <a:xfrm>
            <a:off x="3960813" y="30988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71" name="Freeform 123"/>
          <p:cNvSpPr>
            <a:spLocks/>
          </p:cNvSpPr>
          <p:nvPr/>
        </p:nvSpPr>
        <p:spPr bwMode="auto">
          <a:xfrm>
            <a:off x="3960813" y="29718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72" name="Freeform 124"/>
          <p:cNvSpPr>
            <a:spLocks/>
          </p:cNvSpPr>
          <p:nvPr/>
        </p:nvSpPr>
        <p:spPr bwMode="auto">
          <a:xfrm>
            <a:off x="3960813" y="29337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73" name="Freeform 125"/>
          <p:cNvSpPr>
            <a:spLocks/>
          </p:cNvSpPr>
          <p:nvPr/>
        </p:nvSpPr>
        <p:spPr bwMode="auto">
          <a:xfrm>
            <a:off x="3960813" y="28067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74" name="Freeform 126"/>
          <p:cNvSpPr>
            <a:spLocks/>
          </p:cNvSpPr>
          <p:nvPr/>
        </p:nvSpPr>
        <p:spPr bwMode="auto">
          <a:xfrm>
            <a:off x="3960813" y="27559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75" name="Freeform 127"/>
          <p:cNvSpPr>
            <a:spLocks/>
          </p:cNvSpPr>
          <p:nvPr/>
        </p:nvSpPr>
        <p:spPr bwMode="auto">
          <a:xfrm>
            <a:off x="3960813" y="26289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76" name="Freeform 128"/>
          <p:cNvSpPr>
            <a:spLocks/>
          </p:cNvSpPr>
          <p:nvPr/>
        </p:nvSpPr>
        <p:spPr bwMode="auto">
          <a:xfrm>
            <a:off x="3960813" y="25908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77" name="Freeform 129"/>
          <p:cNvSpPr>
            <a:spLocks/>
          </p:cNvSpPr>
          <p:nvPr/>
        </p:nvSpPr>
        <p:spPr bwMode="auto">
          <a:xfrm>
            <a:off x="3960813" y="24638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78" name="Freeform 130"/>
          <p:cNvSpPr>
            <a:spLocks/>
          </p:cNvSpPr>
          <p:nvPr/>
        </p:nvSpPr>
        <p:spPr bwMode="auto">
          <a:xfrm>
            <a:off x="3960813" y="24257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79" name="Freeform 131"/>
          <p:cNvSpPr>
            <a:spLocks/>
          </p:cNvSpPr>
          <p:nvPr/>
        </p:nvSpPr>
        <p:spPr bwMode="auto">
          <a:xfrm>
            <a:off x="3960813" y="22987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80" name="Freeform 132"/>
          <p:cNvSpPr>
            <a:spLocks/>
          </p:cNvSpPr>
          <p:nvPr/>
        </p:nvSpPr>
        <p:spPr bwMode="auto">
          <a:xfrm>
            <a:off x="3960813" y="22479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81" name="Freeform 133"/>
          <p:cNvSpPr>
            <a:spLocks/>
          </p:cNvSpPr>
          <p:nvPr/>
        </p:nvSpPr>
        <p:spPr bwMode="auto">
          <a:xfrm>
            <a:off x="3960813" y="21209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pic>
        <p:nvPicPr>
          <p:cNvPr id="101472" name="Picture 135"/>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667784" name="Line 136"/>
          <p:cNvSpPr>
            <a:spLocks noChangeShapeType="1"/>
          </p:cNvSpPr>
          <p:nvPr/>
        </p:nvSpPr>
        <p:spPr bwMode="auto">
          <a:xfrm>
            <a:off x="6615113" y="1447800"/>
            <a:ext cx="736600" cy="0"/>
          </a:xfrm>
          <a:prstGeom prst="line">
            <a:avLst/>
          </a:prstGeom>
          <a:noFill/>
          <a:ln w="254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85" name="Freeform 137"/>
          <p:cNvSpPr>
            <a:spLocks/>
          </p:cNvSpPr>
          <p:nvPr/>
        </p:nvSpPr>
        <p:spPr bwMode="auto">
          <a:xfrm>
            <a:off x="7351713" y="13970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1475" name="Rectangle 138"/>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a:solidFill>
                  <a:srgbClr val="000000"/>
                </a:solidFill>
                <a:latin typeface="Times" charset="0"/>
                <a:ea typeface="ＭＳ Ｐゴシック" charset="0"/>
                <a:cs typeface="ＭＳ Ｐゴシック" charset="0"/>
              </a:rPr>
              <a:t> </a:t>
            </a:r>
          </a:p>
        </p:txBody>
      </p:sp>
      <p:sp>
        <p:nvSpPr>
          <p:cNvPr id="667787" name="Rectangle 139"/>
          <p:cNvSpPr>
            <a:spLocks noChangeArrowheads="1"/>
          </p:cNvSpPr>
          <p:nvPr/>
        </p:nvSpPr>
        <p:spPr bwMode="auto">
          <a:xfrm>
            <a:off x="3189288" y="433388"/>
            <a:ext cx="260350" cy="274637"/>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88" name="Rectangle 140"/>
          <p:cNvSpPr>
            <a:spLocks noChangeArrowheads="1"/>
          </p:cNvSpPr>
          <p:nvPr/>
        </p:nvSpPr>
        <p:spPr bwMode="auto">
          <a:xfrm>
            <a:off x="4281488" y="20638"/>
            <a:ext cx="3257550" cy="3667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89" name="Rectangle 141"/>
          <p:cNvSpPr>
            <a:spLocks noChangeArrowheads="1"/>
          </p:cNvSpPr>
          <p:nvPr/>
        </p:nvSpPr>
        <p:spPr bwMode="auto">
          <a:xfrm>
            <a:off x="4484688" y="295275"/>
            <a:ext cx="2841625" cy="3048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90" name="Rectangle 142"/>
          <p:cNvSpPr>
            <a:spLocks noChangeArrowheads="1"/>
          </p:cNvSpPr>
          <p:nvPr/>
        </p:nvSpPr>
        <p:spPr bwMode="auto">
          <a:xfrm>
            <a:off x="5310188" y="519113"/>
            <a:ext cx="766762" cy="244475"/>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91" name="Rectangle 143"/>
          <p:cNvSpPr>
            <a:spLocks noChangeArrowheads="1"/>
          </p:cNvSpPr>
          <p:nvPr/>
        </p:nvSpPr>
        <p:spPr bwMode="auto">
          <a:xfrm>
            <a:off x="5894388" y="519113"/>
            <a:ext cx="1390650" cy="244475"/>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1481" name="Rectangle 144"/>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400" b="1">
                <a:solidFill>
                  <a:srgbClr val="000000"/>
                </a:solidFill>
                <a:latin typeface="Times" charset="0"/>
                <a:ea typeface="ＭＳ Ｐゴシック" charset="0"/>
                <a:cs typeface="ＭＳ Ｐゴシック" charset="0"/>
              </a:rPr>
              <a:t>S</a:t>
            </a:r>
          </a:p>
        </p:txBody>
      </p:sp>
      <p:sp>
        <p:nvSpPr>
          <p:cNvPr id="667793" name="Rectangle 145"/>
          <p:cNvSpPr>
            <a:spLocks noChangeArrowheads="1"/>
          </p:cNvSpPr>
          <p:nvPr/>
        </p:nvSpPr>
        <p:spPr bwMode="auto">
          <a:xfrm>
            <a:off x="4900613" y="1968500"/>
            <a:ext cx="734174" cy="243656"/>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ar-JO" sz="1000" b="1" dirty="0">
                <a:solidFill>
                  <a:srgbClr val="FFFF00"/>
                </a:solidFill>
                <a:latin typeface="Accordance" panose="00000400000000000000" pitchFamily="2" charset="-78"/>
                <a:ea typeface="Accordance" panose="00000400000000000000" pitchFamily="2" charset="-78"/>
                <a:cs typeface="Accordance" panose="00000400000000000000" pitchFamily="2" charset="-78"/>
              </a:rPr>
              <a:t>٢٠٠٠ ق. م </a:t>
            </a:r>
            <a:endParaRPr lang="en-US" sz="1000" b="1" dirty="0">
              <a:solidFill>
                <a:srgbClr val="FFFF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667794" name="Rectangle 146"/>
          <p:cNvSpPr>
            <a:spLocks noChangeArrowheads="1"/>
          </p:cNvSpPr>
          <p:nvPr/>
        </p:nvSpPr>
        <p:spPr bwMode="auto">
          <a:xfrm>
            <a:off x="992188" y="2355850"/>
            <a:ext cx="2511425" cy="39754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defTabSz="914400" rtl="1" eaLnBrk="0" fontAlgn="base" hangingPunct="0">
              <a:spcBef>
                <a:spcPct val="50000"/>
              </a:spcBef>
              <a:spcAft>
                <a:spcPct val="0"/>
              </a:spcAft>
              <a:defRPr/>
            </a:pPr>
            <a:r>
              <a:rPr lang="ar-JO" sz="2000" dirty="0">
                <a:solidFill>
                  <a:srgbClr val="FAFD00"/>
                </a:solidFill>
                <a:latin typeface="Accordance" panose="00000400000000000000" pitchFamily="2" charset="-79"/>
                <a:ea typeface="Accordance" panose="00000400000000000000" pitchFamily="2" charset="-79"/>
                <a:cs typeface="Accordance" panose="00000400000000000000" pitchFamily="2" charset="-79"/>
              </a:rPr>
              <a:t>الخليقة ٧ الصمت يسوع</a:t>
            </a:r>
            <a:endParaRPr lang="en-US" sz="2000" dirty="0">
              <a:solidFill>
                <a:srgbClr val="FAFD00"/>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667796" name="Rectangle 148"/>
          <p:cNvSpPr>
            <a:spLocks noChangeArrowheads="1"/>
          </p:cNvSpPr>
          <p:nvPr/>
        </p:nvSpPr>
        <p:spPr bwMode="auto">
          <a:xfrm>
            <a:off x="725488" y="3506788"/>
            <a:ext cx="3463925" cy="92076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rtl="1" eaLnBrk="0" fontAlgn="base" hangingPunct="0">
              <a:spcBef>
                <a:spcPct val="50000"/>
              </a:spcBef>
              <a:spcAft>
                <a:spcPct val="0"/>
              </a:spcAft>
              <a:defRPr/>
            </a:pPr>
            <a:r>
              <a:rPr lang="en-US" sz="5400" dirty="0">
                <a:solidFill>
                  <a:srgbClr val="00FF00"/>
                </a:solidFill>
                <a:latin typeface="Accordance" panose="00000400000000000000" pitchFamily="2" charset="-79"/>
                <a:ea typeface="Accordance" panose="00000400000000000000" pitchFamily="2" charset="-79"/>
                <a:cs typeface="Accordance" panose="00000400000000000000" pitchFamily="2" charset="-79"/>
              </a:rPr>
              <a:t>٣+ ٤= ٧</a:t>
            </a:r>
          </a:p>
        </p:txBody>
      </p:sp>
      <p:sp>
        <p:nvSpPr>
          <p:cNvPr id="667800" name="Rectangle 152"/>
          <p:cNvSpPr>
            <a:spLocks noChangeArrowheads="1"/>
          </p:cNvSpPr>
          <p:nvPr/>
        </p:nvSpPr>
        <p:spPr bwMode="auto">
          <a:xfrm>
            <a:off x="5930900" y="581025"/>
            <a:ext cx="511175" cy="3717925"/>
          </a:xfrm>
          <a:prstGeom prst="rect">
            <a:avLst/>
          </a:prstGeom>
          <a:solidFill>
            <a:schemeClr val="accent1"/>
          </a:solidFill>
          <a:ln w="57150">
            <a:solidFill>
              <a:schemeClr val="bg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01" name="Text Box 153"/>
          <p:cNvSpPr txBox="1">
            <a:spLocks noChangeArrowheads="1"/>
          </p:cNvSpPr>
          <p:nvPr/>
        </p:nvSpPr>
        <p:spPr bwMode="auto">
          <a:xfrm rot="-5400000">
            <a:off x="4473870" y="2199979"/>
            <a:ext cx="3458573" cy="519113"/>
          </a:xfrm>
          <a:prstGeom prst="rect">
            <a:avLst/>
          </a:prstGeom>
          <a:noFill/>
          <a:ln w="38100">
            <a:noFill/>
            <a:miter lim="800000"/>
            <a:headEnd/>
            <a:tailEnd/>
          </a:ln>
          <a:effectLst>
            <a:outerShdw blurRad="63500" dist="38099" dir="2700000" algn="ctr" rotWithShape="0">
              <a:schemeClr val="bg2">
                <a:alpha val="74998"/>
              </a:schemeClr>
            </a:outerShdw>
          </a:effectLst>
        </p:spPr>
        <p:txBody>
          <a:bodyPr wrap="square">
            <a:spAutoFit/>
          </a:bodyPr>
          <a:lstStyle/>
          <a:p>
            <a:pPr algn="ctr" defTabSz="914400" eaLnBrk="0" fontAlgn="base" hangingPunct="0">
              <a:spcBef>
                <a:spcPct val="50000"/>
              </a:spcBef>
              <a:spcAft>
                <a:spcPct val="0"/>
              </a:spcAft>
              <a:defRPr/>
            </a:pPr>
            <a:r>
              <a:rPr lang="ar-JO" sz="2800" b="1" dirty="0">
                <a:solidFill>
                  <a:srgbClr val="EEFF4B"/>
                </a:solidFill>
                <a:latin typeface="Accordance" panose="00000400000000000000" pitchFamily="2" charset="-78"/>
                <a:ea typeface="Accordance" panose="00000400000000000000" pitchFamily="2" charset="-78"/>
                <a:cs typeface="Accordance" panose="00000400000000000000" pitchFamily="2" charset="-78"/>
              </a:rPr>
              <a:t>٣  مجتمعات</a:t>
            </a:r>
            <a:endParaRPr lang="en-US" sz="2800" b="1" dirty="0">
              <a:solidFill>
                <a:srgbClr val="EEFF4B"/>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667802" name="Rectangle 154"/>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03" name="Rectangle 155"/>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04" name="Text Box 156"/>
          <p:cNvSpPr txBox="1">
            <a:spLocks noChangeArrowheads="1"/>
          </p:cNvSpPr>
          <p:nvPr/>
        </p:nvSpPr>
        <p:spPr bwMode="auto">
          <a:xfrm rot="-5385664">
            <a:off x="5914086" y="4496015"/>
            <a:ext cx="473050" cy="23083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a:spAutoFit/>
          </a:bodyPr>
          <a:lstStyle/>
          <a:p>
            <a:pPr algn="r" defTabSz="914400" rtl="1" eaLnBrk="0" fontAlgn="base" hangingPunct="0">
              <a:spcBef>
                <a:spcPct val="50000"/>
              </a:spcBef>
              <a:spcAft>
                <a:spcPct val="0"/>
              </a:spcAft>
              <a:defRPr/>
            </a:pPr>
            <a:r>
              <a:rPr lang="ar-JO" sz="900" b="1" dirty="0">
                <a:solidFill>
                  <a:srgbClr val="EEFF4B"/>
                </a:solidFill>
                <a:latin typeface="Accordance" panose="00000400000000000000" pitchFamily="2" charset="-79"/>
                <a:ea typeface="Accordance" panose="00000400000000000000" pitchFamily="2" charset="-79"/>
                <a:cs typeface="Accordance" panose="00000400000000000000" pitchFamily="2" charset="-79"/>
              </a:rPr>
              <a:t>صمت</a:t>
            </a:r>
            <a:endParaRPr lang="en-US" sz="900" b="1" dirty="0">
              <a:solidFill>
                <a:srgbClr val="EEFF4B"/>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667805" name="Text Box 157"/>
          <p:cNvSpPr txBox="1">
            <a:spLocks noChangeArrowheads="1"/>
          </p:cNvSpPr>
          <p:nvPr/>
        </p:nvSpPr>
        <p:spPr bwMode="auto">
          <a:xfrm rot="-5400000">
            <a:off x="6016626" y="5591707"/>
            <a:ext cx="341312" cy="184666"/>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ar-JO" sz="600" b="1" dirty="0">
                <a:solidFill>
                  <a:srgbClr val="EEFF4B"/>
                </a:solidFill>
                <a:latin typeface="Accordance" panose="00000400000000000000" pitchFamily="2" charset="-79"/>
                <a:ea typeface="Accordance" panose="00000400000000000000" pitchFamily="2" charset="-79"/>
                <a:cs typeface="Accordance" panose="00000400000000000000" pitchFamily="2" charset="-79"/>
              </a:rPr>
              <a:t>يسوع</a:t>
            </a:r>
            <a:endParaRPr lang="en-US" sz="500" b="1" dirty="0">
              <a:solidFill>
                <a:srgbClr val="EEFF4B"/>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667806" name="Rectangle 158"/>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07" name="Text Box 159"/>
          <p:cNvSpPr txBox="1">
            <a:spLocks noChangeArrowheads="1"/>
          </p:cNvSpPr>
          <p:nvPr/>
        </p:nvSpPr>
        <p:spPr bwMode="auto">
          <a:xfrm rot="-5388536">
            <a:off x="2778126" y="3871912"/>
            <a:ext cx="1966912" cy="519113"/>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ar-JO" sz="2800" b="1" dirty="0">
                <a:solidFill>
                  <a:srgbClr val="EEFF4B"/>
                </a:solidFill>
                <a:latin typeface="Accordance" panose="00000400000000000000" pitchFamily="2" charset="-78"/>
                <a:ea typeface="Accordance" panose="00000400000000000000" pitchFamily="2" charset="-78"/>
                <a:cs typeface="Accordance" panose="00000400000000000000" pitchFamily="2" charset="-78"/>
              </a:rPr>
              <a:t>٤  أشخاص</a:t>
            </a:r>
            <a:endParaRPr lang="en-US" sz="2800" b="1" dirty="0">
              <a:solidFill>
                <a:srgbClr val="EEFF4B"/>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667808" name="Rectangle 160"/>
          <p:cNvSpPr>
            <a:spLocks noChangeArrowheads="1"/>
          </p:cNvSpPr>
          <p:nvPr/>
        </p:nvSpPr>
        <p:spPr bwMode="auto">
          <a:xfrm>
            <a:off x="3798888" y="5588000"/>
            <a:ext cx="274637" cy="765175"/>
          </a:xfrm>
          <a:prstGeom prst="rect">
            <a:avLst/>
          </a:prstGeom>
          <a:solidFill>
            <a:srgbClr val="4C5451"/>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09" name="Rectangle 161"/>
          <p:cNvSpPr>
            <a:spLocks noChangeArrowheads="1"/>
          </p:cNvSpPr>
          <p:nvPr/>
        </p:nvSpPr>
        <p:spPr bwMode="auto">
          <a:xfrm>
            <a:off x="3854450" y="2022475"/>
            <a:ext cx="150813" cy="696913"/>
          </a:xfrm>
          <a:prstGeom prst="rect">
            <a:avLst/>
          </a:prstGeom>
          <a:solidFill>
            <a:srgbClr val="4C5451"/>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10" name="Rectangle 162"/>
          <p:cNvSpPr>
            <a:spLocks noChangeArrowheads="1"/>
          </p:cNvSpPr>
          <p:nvPr/>
        </p:nvSpPr>
        <p:spPr bwMode="auto">
          <a:xfrm>
            <a:off x="3830638" y="2495550"/>
            <a:ext cx="188912" cy="215900"/>
          </a:xfrm>
          <a:prstGeom prst="rect">
            <a:avLst/>
          </a:prstGeom>
          <a:solidFill>
            <a:srgbClr val="5C6662"/>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11" name="Rectangle 163"/>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12" name="Text Box 164"/>
          <p:cNvSpPr txBox="1">
            <a:spLocks noChangeArrowheads="1"/>
          </p:cNvSpPr>
          <p:nvPr/>
        </p:nvSpPr>
        <p:spPr bwMode="auto">
          <a:xfrm rot="10800000">
            <a:off x="3494089" y="1091355"/>
            <a:ext cx="433385" cy="51911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a:spAutoFit/>
          </a:bodyPr>
          <a:lstStyle/>
          <a:p>
            <a:pPr defTabSz="914400" eaLnBrk="0" fontAlgn="base" hangingPunct="0">
              <a:spcBef>
                <a:spcPct val="50000"/>
              </a:spcBef>
              <a:spcAft>
                <a:spcPct val="0"/>
              </a:spcAft>
              <a:defRPr/>
            </a:pPr>
            <a:r>
              <a:rPr lang="ar-JO" sz="2800" b="1" dirty="0">
                <a:solidFill>
                  <a:srgbClr val="EEFF4B"/>
                </a:solidFill>
                <a:latin typeface="Accordance" panose="00000400000000000000" pitchFamily="2" charset="-78"/>
                <a:ea typeface="Accordance" panose="00000400000000000000" pitchFamily="2" charset="-78"/>
                <a:cs typeface="Accordance" panose="00000400000000000000" pitchFamily="2" charset="-78"/>
              </a:rPr>
              <a:t>خ</a:t>
            </a:r>
            <a:endParaRPr lang="en-US" sz="2800" b="1" dirty="0">
              <a:solidFill>
                <a:srgbClr val="EEFF4B"/>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667813" name="Freeform 165"/>
          <p:cNvSpPr>
            <a:spLocks/>
          </p:cNvSpPr>
          <p:nvPr/>
        </p:nvSpPr>
        <p:spPr bwMode="auto">
          <a:xfrm>
            <a:off x="7326313" y="34163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14" name="Freeform 166"/>
          <p:cNvSpPr>
            <a:spLocks/>
          </p:cNvSpPr>
          <p:nvPr/>
        </p:nvSpPr>
        <p:spPr bwMode="auto">
          <a:xfrm>
            <a:off x="7656513" y="17018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16" name="AutoShape 168"/>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17" name="Freeform 169"/>
          <p:cNvSpPr>
            <a:spLocks/>
          </p:cNvSpPr>
          <p:nvPr/>
        </p:nvSpPr>
        <p:spPr bwMode="auto">
          <a:xfrm>
            <a:off x="7339013" y="520065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18" name="Rectangle 170"/>
          <p:cNvSpPr>
            <a:spLocks noChangeArrowheads="1"/>
          </p:cNvSpPr>
          <p:nvPr/>
        </p:nvSpPr>
        <p:spPr bwMode="auto">
          <a:xfrm>
            <a:off x="4548188" y="519113"/>
            <a:ext cx="942975" cy="244475"/>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19" name="AutoShape 171"/>
          <p:cNvSpPr>
            <a:spLocks noChangeArrowheads="1"/>
          </p:cNvSpPr>
          <p:nvPr/>
        </p:nvSpPr>
        <p:spPr bwMode="auto">
          <a:xfrm>
            <a:off x="4241800" y="4273550"/>
            <a:ext cx="730250" cy="336550"/>
          </a:xfrm>
          <a:prstGeom prst="roundRect">
            <a:avLst>
              <a:gd name="adj" fmla="val 16667"/>
            </a:avLst>
          </a:prstGeom>
          <a:solidFill>
            <a:schemeClr val="tx1"/>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20" name="AutoShape 172"/>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21" name="Rectangle 173"/>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22" name="AutoShape 174"/>
          <p:cNvSpPr>
            <a:spLocks noChangeArrowheads="1"/>
          </p:cNvSpPr>
          <p:nvPr/>
        </p:nvSpPr>
        <p:spPr bwMode="auto">
          <a:xfrm>
            <a:off x="6596063" y="1323975"/>
            <a:ext cx="719137" cy="1063625"/>
          </a:xfrm>
          <a:prstGeom prst="roundRect">
            <a:avLst>
              <a:gd name="adj" fmla="val 16667"/>
            </a:avLst>
          </a:prstGeom>
          <a:solidFill>
            <a:schemeClr val="tx1"/>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23" name="Rectangle 175"/>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24" name="AutoShape 176"/>
          <p:cNvSpPr>
            <a:spLocks noChangeArrowheads="1"/>
          </p:cNvSpPr>
          <p:nvPr/>
        </p:nvSpPr>
        <p:spPr bwMode="auto">
          <a:xfrm>
            <a:off x="6610350" y="3254375"/>
            <a:ext cx="704850" cy="706438"/>
          </a:xfrm>
          <a:prstGeom prst="roundRect">
            <a:avLst>
              <a:gd name="adj" fmla="val 16667"/>
            </a:avLst>
          </a:prstGeom>
          <a:solidFill>
            <a:schemeClr val="tx1"/>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101511" name="Group 177"/>
          <p:cNvGrpSpPr>
            <a:grpSpLocks/>
          </p:cNvGrpSpPr>
          <p:nvPr/>
        </p:nvGrpSpPr>
        <p:grpSpPr bwMode="auto">
          <a:xfrm>
            <a:off x="6591300" y="4418013"/>
            <a:ext cx="952500" cy="527050"/>
            <a:chOff x="4152" y="2783"/>
            <a:chExt cx="600" cy="332"/>
          </a:xfrm>
        </p:grpSpPr>
        <p:sp>
          <p:nvSpPr>
            <p:cNvPr id="667826" name="AutoShape 178"/>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27" name="Rectangle 179"/>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28" name="AutoShape 180"/>
            <p:cNvSpPr>
              <a:spLocks noChangeArrowheads="1"/>
            </p:cNvSpPr>
            <p:nvPr/>
          </p:nvSpPr>
          <p:spPr bwMode="auto">
            <a:xfrm>
              <a:off x="4165" y="2799"/>
              <a:ext cx="436" cy="226"/>
            </a:xfrm>
            <a:prstGeom prst="roundRect">
              <a:avLst>
                <a:gd name="adj" fmla="val 16667"/>
              </a:avLst>
            </a:prstGeom>
            <a:solidFill>
              <a:schemeClr val="tx1"/>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667829" name="Freeform 181"/>
          <p:cNvSpPr>
            <a:spLocks/>
          </p:cNvSpPr>
          <p:nvPr/>
        </p:nvSpPr>
        <p:spPr bwMode="auto">
          <a:xfrm>
            <a:off x="4827588" y="57880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chemeClr val="tx1"/>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30" name="AutoShape 182"/>
          <p:cNvSpPr>
            <a:spLocks noChangeArrowheads="1"/>
          </p:cNvSpPr>
          <p:nvPr/>
        </p:nvSpPr>
        <p:spPr bwMode="auto">
          <a:xfrm>
            <a:off x="4251325" y="5662613"/>
            <a:ext cx="736600" cy="290512"/>
          </a:xfrm>
          <a:prstGeom prst="roundRect">
            <a:avLst>
              <a:gd name="adj" fmla="val 16667"/>
            </a:avLst>
          </a:prstGeom>
          <a:solidFill>
            <a:schemeClr val="tx1"/>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31" name="Rectangle 183"/>
          <p:cNvSpPr>
            <a:spLocks noChangeArrowheads="1"/>
          </p:cNvSpPr>
          <p:nvPr/>
        </p:nvSpPr>
        <p:spPr bwMode="auto">
          <a:xfrm>
            <a:off x="4913313" y="4203700"/>
            <a:ext cx="700512" cy="243656"/>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ar-JO" sz="1000" b="1" dirty="0">
                <a:solidFill>
                  <a:srgbClr val="FFFF00"/>
                </a:solidFill>
                <a:latin typeface="Accordance" panose="00000400000000000000" pitchFamily="2" charset="-78"/>
                <a:ea typeface="Accordance" panose="00000400000000000000" pitchFamily="2" charset="-78"/>
                <a:cs typeface="Accordance" panose="00000400000000000000" pitchFamily="2" charset="-78"/>
              </a:rPr>
              <a:t>١٥٠٠ ق. م</a:t>
            </a:r>
            <a:endParaRPr lang="en-US" sz="1000" b="1" dirty="0">
              <a:solidFill>
                <a:srgbClr val="FFFF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667832" name="Rectangle 184"/>
          <p:cNvSpPr>
            <a:spLocks noChangeArrowheads="1"/>
          </p:cNvSpPr>
          <p:nvPr/>
        </p:nvSpPr>
        <p:spPr bwMode="auto">
          <a:xfrm>
            <a:off x="7269163" y="4330700"/>
            <a:ext cx="631582" cy="243656"/>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ar-JO" sz="1000" b="1" dirty="0">
                <a:solidFill>
                  <a:srgbClr val="FFFF00"/>
                </a:solidFill>
                <a:latin typeface="Accordance" panose="00000400000000000000" pitchFamily="2" charset="-78"/>
                <a:ea typeface="Accordance" panose="00000400000000000000" pitchFamily="2" charset="-78"/>
                <a:cs typeface="Accordance" panose="00000400000000000000" pitchFamily="2" charset="-78"/>
              </a:rPr>
              <a:t>٥٠٠ ق. م</a:t>
            </a:r>
            <a:endParaRPr lang="en-US" sz="1000" b="1" dirty="0">
              <a:solidFill>
                <a:srgbClr val="FFFF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667833" name="Rectangle 185"/>
          <p:cNvSpPr>
            <a:spLocks noChangeArrowheads="1"/>
          </p:cNvSpPr>
          <p:nvPr/>
        </p:nvSpPr>
        <p:spPr bwMode="auto">
          <a:xfrm>
            <a:off x="7262813" y="1219200"/>
            <a:ext cx="700512" cy="243656"/>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ar-JO" sz="1000" b="1" dirty="0">
                <a:solidFill>
                  <a:srgbClr val="FFFF00"/>
                </a:solidFill>
                <a:latin typeface="Accordance" panose="00000400000000000000" pitchFamily="2" charset="-78"/>
                <a:ea typeface="Accordance" panose="00000400000000000000" pitchFamily="2" charset="-78"/>
                <a:cs typeface="Accordance" panose="00000400000000000000" pitchFamily="2" charset="-78"/>
              </a:rPr>
              <a:t>١٠٠٠ ق. م</a:t>
            </a:r>
            <a:endParaRPr lang="en-US" sz="1000" b="1" dirty="0">
              <a:solidFill>
                <a:srgbClr val="FFFF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667834" name="Freeform 186"/>
          <p:cNvSpPr>
            <a:spLocks/>
          </p:cNvSpPr>
          <p:nvPr/>
        </p:nvSpPr>
        <p:spPr bwMode="auto">
          <a:xfrm>
            <a:off x="4824413" y="35687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chemeClr val="tx1"/>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35" name="Rectangle 187"/>
          <p:cNvSpPr>
            <a:spLocks noChangeArrowheads="1"/>
          </p:cNvSpPr>
          <p:nvPr/>
        </p:nvSpPr>
        <p:spPr bwMode="auto">
          <a:xfrm>
            <a:off x="4405313" y="3898900"/>
            <a:ext cx="304800" cy="114300"/>
          </a:xfrm>
          <a:prstGeom prst="rect">
            <a:avLst/>
          </a:prstGeom>
          <a:solidFill>
            <a:schemeClr val="tx1"/>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36" name="Freeform 188"/>
          <p:cNvSpPr>
            <a:spLocks/>
          </p:cNvSpPr>
          <p:nvPr/>
        </p:nvSpPr>
        <p:spPr bwMode="auto">
          <a:xfrm>
            <a:off x="4819650" y="35290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chemeClr val="tx1"/>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37" name="AutoShape 189"/>
          <p:cNvSpPr>
            <a:spLocks noChangeArrowheads="1"/>
          </p:cNvSpPr>
          <p:nvPr/>
        </p:nvSpPr>
        <p:spPr bwMode="auto">
          <a:xfrm>
            <a:off x="4241800" y="3443288"/>
            <a:ext cx="730250" cy="290512"/>
          </a:xfrm>
          <a:prstGeom prst="roundRect">
            <a:avLst>
              <a:gd name="adj" fmla="val 16667"/>
            </a:avLst>
          </a:prstGeom>
          <a:solidFill>
            <a:schemeClr val="tx1"/>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38" name="Rectangle 190"/>
          <p:cNvSpPr>
            <a:spLocks noChangeArrowheads="1"/>
          </p:cNvSpPr>
          <p:nvPr/>
        </p:nvSpPr>
        <p:spPr bwMode="auto">
          <a:xfrm>
            <a:off x="4243388" y="3590925"/>
            <a:ext cx="952500" cy="498475"/>
          </a:xfrm>
          <a:prstGeom prst="rect">
            <a:avLst/>
          </a:prstGeom>
          <a:solidFill>
            <a:schemeClr val="tx1"/>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39" name="Rectangle 191"/>
          <p:cNvSpPr>
            <a:spLocks noChangeArrowheads="1"/>
          </p:cNvSpPr>
          <p:nvPr/>
        </p:nvSpPr>
        <p:spPr bwMode="auto">
          <a:xfrm>
            <a:off x="4354513" y="3849688"/>
            <a:ext cx="514350" cy="190500"/>
          </a:xfrm>
          <a:prstGeom prst="rect">
            <a:avLst/>
          </a:prstGeom>
          <a:solidFill>
            <a:schemeClr val="tx1"/>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40" name="AutoShape 192"/>
          <p:cNvSpPr>
            <a:spLocks noChangeArrowheads="1"/>
          </p:cNvSpPr>
          <p:nvPr/>
        </p:nvSpPr>
        <p:spPr bwMode="auto">
          <a:xfrm>
            <a:off x="4260850" y="3475038"/>
            <a:ext cx="692150" cy="290512"/>
          </a:xfrm>
          <a:prstGeom prst="roundRect">
            <a:avLst>
              <a:gd name="adj" fmla="val 16667"/>
            </a:avLst>
          </a:prstGeom>
          <a:solidFill>
            <a:schemeClr val="tx1"/>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1524" name="Rectangle 193"/>
          <p:cNvSpPr>
            <a:spLocks noChangeArrowheads="1"/>
          </p:cNvSpPr>
          <p:nvPr/>
        </p:nvSpPr>
        <p:spPr bwMode="auto">
          <a:xfrm>
            <a:off x="4276725" y="3416300"/>
            <a:ext cx="448840"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يوسف</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667842" name="Line 194"/>
          <p:cNvSpPr>
            <a:spLocks noChangeShapeType="1"/>
          </p:cNvSpPr>
          <p:nvPr/>
        </p:nvSpPr>
        <p:spPr bwMode="auto">
          <a:xfrm>
            <a:off x="6627813" y="1784350"/>
            <a:ext cx="8763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43" name="Line 195"/>
          <p:cNvSpPr>
            <a:spLocks noChangeShapeType="1"/>
          </p:cNvSpPr>
          <p:nvPr/>
        </p:nvSpPr>
        <p:spPr bwMode="auto">
          <a:xfrm>
            <a:off x="6615113" y="2482850"/>
            <a:ext cx="8763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44" name="Line 196"/>
          <p:cNvSpPr>
            <a:spLocks noChangeShapeType="1"/>
          </p:cNvSpPr>
          <p:nvPr/>
        </p:nvSpPr>
        <p:spPr bwMode="auto">
          <a:xfrm>
            <a:off x="6615113" y="2660650"/>
            <a:ext cx="8763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45" name="Line 197"/>
          <p:cNvSpPr>
            <a:spLocks noChangeShapeType="1"/>
          </p:cNvSpPr>
          <p:nvPr/>
        </p:nvSpPr>
        <p:spPr bwMode="auto">
          <a:xfrm>
            <a:off x="6627813" y="2838450"/>
            <a:ext cx="8763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46" name="Line 198"/>
          <p:cNvSpPr>
            <a:spLocks noChangeShapeType="1"/>
          </p:cNvSpPr>
          <p:nvPr/>
        </p:nvSpPr>
        <p:spPr bwMode="auto">
          <a:xfrm>
            <a:off x="6621463" y="3016250"/>
            <a:ext cx="8763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47" name="Line 199"/>
          <p:cNvSpPr>
            <a:spLocks noChangeShapeType="1"/>
          </p:cNvSpPr>
          <p:nvPr/>
        </p:nvSpPr>
        <p:spPr bwMode="auto">
          <a:xfrm>
            <a:off x="7083425" y="1866900"/>
            <a:ext cx="0" cy="1181100"/>
          </a:xfrm>
          <a:prstGeom prst="line">
            <a:avLst/>
          </a:prstGeom>
          <a:noFill/>
          <a:ln w="508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48" name="Line 200"/>
          <p:cNvSpPr>
            <a:spLocks noChangeShapeType="1"/>
          </p:cNvSpPr>
          <p:nvPr/>
        </p:nvSpPr>
        <p:spPr bwMode="auto">
          <a:xfrm>
            <a:off x="6621463" y="2139950"/>
            <a:ext cx="8763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49" name="Line 201"/>
          <p:cNvSpPr>
            <a:spLocks noChangeShapeType="1"/>
          </p:cNvSpPr>
          <p:nvPr/>
        </p:nvSpPr>
        <p:spPr bwMode="auto">
          <a:xfrm flipV="1">
            <a:off x="6627813" y="2305050"/>
            <a:ext cx="8763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50" name="Line 202"/>
          <p:cNvSpPr>
            <a:spLocks noChangeShapeType="1"/>
          </p:cNvSpPr>
          <p:nvPr/>
        </p:nvSpPr>
        <p:spPr bwMode="auto">
          <a:xfrm flipV="1">
            <a:off x="6627813" y="1962150"/>
            <a:ext cx="873125"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51" name="Line 203"/>
          <p:cNvSpPr>
            <a:spLocks noChangeShapeType="1"/>
          </p:cNvSpPr>
          <p:nvPr/>
        </p:nvSpPr>
        <p:spPr bwMode="auto">
          <a:xfrm>
            <a:off x="7088188" y="1684338"/>
            <a:ext cx="3175" cy="561975"/>
          </a:xfrm>
          <a:prstGeom prst="line">
            <a:avLst/>
          </a:prstGeom>
          <a:noFill/>
          <a:ln w="508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52" name="Line 204"/>
          <p:cNvSpPr>
            <a:spLocks noChangeShapeType="1"/>
          </p:cNvSpPr>
          <p:nvPr/>
        </p:nvSpPr>
        <p:spPr bwMode="auto">
          <a:xfrm>
            <a:off x="6646863" y="3663950"/>
            <a:ext cx="8636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53" name="Line 205"/>
          <p:cNvSpPr>
            <a:spLocks noChangeShapeType="1"/>
          </p:cNvSpPr>
          <p:nvPr/>
        </p:nvSpPr>
        <p:spPr bwMode="auto">
          <a:xfrm>
            <a:off x="6646863" y="3857625"/>
            <a:ext cx="863600" cy="635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1537" name="Rectangle 206"/>
          <p:cNvSpPr>
            <a:spLocks noChangeArrowheads="1"/>
          </p:cNvSpPr>
          <p:nvPr/>
        </p:nvSpPr>
        <p:spPr bwMode="auto">
          <a:xfrm>
            <a:off x="6523038" y="3213100"/>
            <a:ext cx="7778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CAPTIVITY</a:t>
            </a:r>
          </a:p>
        </p:txBody>
      </p:sp>
      <p:sp>
        <p:nvSpPr>
          <p:cNvPr id="667855" name="Line 207"/>
          <p:cNvSpPr>
            <a:spLocks noChangeShapeType="1"/>
          </p:cNvSpPr>
          <p:nvPr/>
        </p:nvSpPr>
        <p:spPr bwMode="auto">
          <a:xfrm>
            <a:off x="6646863" y="4235450"/>
            <a:ext cx="8636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56" name="Line 208"/>
          <p:cNvSpPr>
            <a:spLocks noChangeShapeType="1"/>
          </p:cNvSpPr>
          <p:nvPr/>
        </p:nvSpPr>
        <p:spPr bwMode="auto">
          <a:xfrm>
            <a:off x="6634163" y="4705350"/>
            <a:ext cx="8636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57" name="Line 209"/>
          <p:cNvSpPr>
            <a:spLocks noChangeShapeType="1"/>
          </p:cNvSpPr>
          <p:nvPr/>
        </p:nvSpPr>
        <p:spPr bwMode="auto">
          <a:xfrm>
            <a:off x="6634163" y="4857750"/>
            <a:ext cx="8636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1541" name="Rectangle 210"/>
          <p:cNvSpPr>
            <a:spLocks noChangeArrowheads="1"/>
          </p:cNvSpPr>
          <p:nvPr/>
        </p:nvSpPr>
        <p:spPr bwMode="auto">
          <a:xfrm>
            <a:off x="6599238" y="4394200"/>
            <a:ext cx="506548"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الصمت</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667859" name="Line 211"/>
          <p:cNvSpPr>
            <a:spLocks noChangeShapeType="1"/>
          </p:cNvSpPr>
          <p:nvPr/>
        </p:nvSpPr>
        <p:spPr bwMode="auto">
          <a:xfrm flipV="1">
            <a:off x="6646863" y="4044950"/>
            <a:ext cx="857250" cy="3175"/>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60" name="Line 212"/>
          <p:cNvSpPr>
            <a:spLocks noChangeShapeType="1"/>
          </p:cNvSpPr>
          <p:nvPr/>
        </p:nvSpPr>
        <p:spPr bwMode="auto">
          <a:xfrm flipV="1">
            <a:off x="6630988" y="1593850"/>
            <a:ext cx="8763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61" name="Line 213"/>
          <p:cNvSpPr>
            <a:spLocks noChangeShapeType="1"/>
          </p:cNvSpPr>
          <p:nvPr/>
        </p:nvSpPr>
        <p:spPr bwMode="auto">
          <a:xfrm>
            <a:off x="4308475" y="3800475"/>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62" name="Line 214"/>
          <p:cNvSpPr>
            <a:spLocks noChangeShapeType="1"/>
          </p:cNvSpPr>
          <p:nvPr/>
        </p:nvSpPr>
        <p:spPr bwMode="auto">
          <a:xfrm>
            <a:off x="4298950" y="4011613"/>
            <a:ext cx="838200" cy="4762"/>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63" name="Rectangle 215"/>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64" name="AutoShape 216"/>
          <p:cNvSpPr>
            <a:spLocks noChangeArrowheads="1"/>
          </p:cNvSpPr>
          <p:nvPr/>
        </p:nvSpPr>
        <p:spPr bwMode="auto">
          <a:xfrm>
            <a:off x="6621463" y="5154613"/>
            <a:ext cx="647700" cy="363537"/>
          </a:xfrm>
          <a:prstGeom prst="roundRect">
            <a:avLst>
              <a:gd name="adj" fmla="val 16667"/>
            </a:avLst>
          </a:prstGeom>
          <a:solidFill>
            <a:schemeClr val="tx1"/>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1548" name="Rectangle 217"/>
          <p:cNvSpPr>
            <a:spLocks noChangeArrowheads="1"/>
          </p:cNvSpPr>
          <p:nvPr/>
        </p:nvSpPr>
        <p:spPr bwMode="auto">
          <a:xfrm>
            <a:off x="6610350" y="5102225"/>
            <a:ext cx="482503"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1200" b="1" dirty="0">
                <a:solidFill>
                  <a:srgbClr val="000000"/>
                </a:solidFill>
                <a:latin typeface="Accordance" panose="00000400000000000000" pitchFamily="2" charset="-79"/>
                <a:ea typeface="Accordance" panose="00000400000000000000" pitchFamily="2" charset="-79"/>
                <a:cs typeface="Accordance" panose="00000400000000000000" pitchFamily="2" charset="-79"/>
              </a:rPr>
              <a:t>يسوع</a:t>
            </a:r>
            <a:endParaRPr lang="en-US" sz="1200" b="1" dirty="0">
              <a:solidFill>
                <a:srgbClr val="000000"/>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667866" name="Line 218"/>
          <p:cNvSpPr>
            <a:spLocks noChangeShapeType="1"/>
          </p:cNvSpPr>
          <p:nvPr/>
        </p:nvSpPr>
        <p:spPr bwMode="auto">
          <a:xfrm>
            <a:off x="6651625" y="5441950"/>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67" name="Line 219"/>
          <p:cNvSpPr>
            <a:spLocks noChangeShapeType="1"/>
          </p:cNvSpPr>
          <p:nvPr/>
        </p:nvSpPr>
        <p:spPr bwMode="auto">
          <a:xfrm flipV="1">
            <a:off x="6653213" y="5581650"/>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68" name="Line 220"/>
          <p:cNvSpPr>
            <a:spLocks noChangeShapeType="1"/>
          </p:cNvSpPr>
          <p:nvPr/>
        </p:nvSpPr>
        <p:spPr bwMode="auto">
          <a:xfrm flipV="1">
            <a:off x="6654800" y="5721350"/>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69" name="Line 221"/>
          <p:cNvSpPr>
            <a:spLocks noChangeShapeType="1"/>
          </p:cNvSpPr>
          <p:nvPr/>
        </p:nvSpPr>
        <p:spPr bwMode="auto">
          <a:xfrm>
            <a:off x="6656388" y="5867400"/>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70" name="Line 222"/>
          <p:cNvSpPr>
            <a:spLocks noChangeShapeType="1"/>
          </p:cNvSpPr>
          <p:nvPr/>
        </p:nvSpPr>
        <p:spPr bwMode="auto">
          <a:xfrm>
            <a:off x="6659563" y="6156325"/>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71" name="Line 223"/>
          <p:cNvSpPr>
            <a:spLocks noChangeShapeType="1"/>
          </p:cNvSpPr>
          <p:nvPr/>
        </p:nvSpPr>
        <p:spPr bwMode="auto">
          <a:xfrm flipV="1">
            <a:off x="6659563" y="6299200"/>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72" name="AutoShape 224"/>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73" name="Rectangle 225"/>
          <p:cNvSpPr>
            <a:spLocks noChangeArrowheads="1"/>
          </p:cNvSpPr>
          <p:nvPr/>
        </p:nvSpPr>
        <p:spPr bwMode="auto">
          <a:xfrm>
            <a:off x="6592888" y="741363"/>
            <a:ext cx="952500" cy="442912"/>
          </a:xfrm>
          <a:prstGeom prst="rect">
            <a:avLst/>
          </a:prstGeom>
          <a:solidFill>
            <a:schemeClr val="tx1"/>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74" name="AutoShape 226"/>
          <p:cNvSpPr>
            <a:spLocks noChangeArrowheads="1"/>
          </p:cNvSpPr>
          <p:nvPr/>
        </p:nvSpPr>
        <p:spPr bwMode="auto">
          <a:xfrm>
            <a:off x="6613525" y="647700"/>
            <a:ext cx="692150" cy="250825"/>
          </a:xfrm>
          <a:prstGeom prst="roundRect">
            <a:avLst>
              <a:gd name="adj" fmla="val 16667"/>
            </a:avLst>
          </a:prstGeom>
          <a:solidFill>
            <a:schemeClr val="tx1"/>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1558" name="Rectangle 227"/>
          <p:cNvSpPr>
            <a:spLocks noChangeArrowheads="1"/>
          </p:cNvSpPr>
          <p:nvPr/>
        </p:nvSpPr>
        <p:spPr bwMode="auto">
          <a:xfrm>
            <a:off x="6570663" y="561975"/>
            <a:ext cx="772646"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فوضى سياسية</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667876" name="Line 228"/>
          <p:cNvSpPr>
            <a:spLocks noChangeShapeType="1"/>
          </p:cNvSpPr>
          <p:nvPr/>
        </p:nvSpPr>
        <p:spPr bwMode="auto">
          <a:xfrm>
            <a:off x="6630988" y="1117600"/>
            <a:ext cx="8636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77" name="Line 229"/>
          <p:cNvSpPr>
            <a:spLocks noChangeShapeType="1"/>
          </p:cNvSpPr>
          <p:nvPr/>
        </p:nvSpPr>
        <p:spPr bwMode="auto">
          <a:xfrm flipV="1">
            <a:off x="6630988" y="928688"/>
            <a:ext cx="863600" cy="1587"/>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1561" name="Rectangle 230"/>
          <p:cNvSpPr>
            <a:spLocks noChangeArrowheads="1"/>
          </p:cNvSpPr>
          <p:nvPr/>
        </p:nvSpPr>
        <p:spPr bwMode="auto">
          <a:xfrm>
            <a:off x="6580188" y="1266825"/>
            <a:ext cx="42960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اللكية</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667879" name="Rectangle 231"/>
          <p:cNvSpPr>
            <a:spLocks noChangeArrowheads="1"/>
          </p:cNvSpPr>
          <p:nvPr/>
        </p:nvSpPr>
        <p:spPr bwMode="auto">
          <a:xfrm>
            <a:off x="4246563" y="5810250"/>
            <a:ext cx="952500" cy="498475"/>
          </a:xfrm>
          <a:prstGeom prst="rect">
            <a:avLst/>
          </a:prstGeom>
          <a:solidFill>
            <a:schemeClr val="tx1"/>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80" name="AutoShape 232"/>
          <p:cNvSpPr>
            <a:spLocks noChangeArrowheads="1"/>
          </p:cNvSpPr>
          <p:nvPr/>
        </p:nvSpPr>
        <p:spPr bwMode="auto">
          <a:xfrm>
            <a:off x="4265613" y="5700713"/>
            <a:ext cx="701675" cy="333375"/>
          </a:xfrm>
          <a:prstGeom prst="roundRect">
            <a:avLst>
              <a:gd name="adj" fmla="val 16667"/>
            </a:avLst>
          </a:prstGeom>
          <a:solidFill>
            <a:schemeClr val="tx1"/>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1564" name="Rectangle 233"/>
          <p:cNvSpPr>
            <a:spLocks noChangeArrowheads="1"/>
          </p:cNvSpPr>
          <p:nvPr/>
        </p:nvSpPr>
        <p:spPr bwMode="auto">
          <a:xfrm>
            <a:off x="4281488" y="5635625"/>
            <a:ext cx="701675"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يشوع</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667882" name="Line 234"/>
          <p:cNvSpPr>
            <a:spLocks noChangeShapeType="1"/>
          </p:cNvSpPr>
          <p:nvPr/>
        </p:nvSpPr>
        <p:spPr bwMode="auto">
          <a:xfrm>
            <a:off x="4302125" y="6045200"/>
            <a:ext cx="835025"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83" name="Line 235"/>
          <p:cNvSpPr>
            <a:spLocks noChangeShapeType="1"/>
          </p:cNvSpPr>
          <p:nvPr/>
        </p:nvSpPr>
        <p:spPr bwMode="auto">
          <a:xfrm flipV="1">
            <a:off x="4305300" y="6229350"/>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84" name="Rectangle 236"/>
          <p:cNvSpPr>
            <a:spLocks noChangeArrowheads="1"/>
          </p:cNvSpPr>
          <p:nvPr/>
        </p:nvSpPr>
        <p:spPr bwMode="auto">
          <a:xfrm>
            <a:off x="4227513" y="4421188"/>
            <a:ext cx="952500" cy="1143000"/>
          </a:xfrm>
          <a:prstGeom prst="rect">
            <a:avLst/>
          </a:prstGeom>
          <a:solidFill>
            <a:schemeClr val="tx1"/>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85" name="AutoShape 237"/>
          <p:cNvSpPr>
            <a:spLocks noChangeArrowheads="1"/>
          </p:cNvSpPr>
          <p:nvPr/>
        </p:nvSpPr>
        <p:spPr bwMode="auto">
          <a:xfrm>
            <a:off x="4248150" y="4295775"/>
            <a:ext cx="704850" cy="336550"/>
          </a:xfrm>
          <a:prstGeom prst="roundRect">
            <a:avLst>
              <a:gd name="adj" fmla="val 16667"/>
            </a:avLst>
          </a:prstGeom>
          <a:solidFill>
            <a:schemeClr val="tx1"/>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1569" name="Rectangle 238"/>
          <p:cNvSpPr>
            <a:spLocks noChangeArrowheads="1"/>
          </p:cNvSpPr>
          <p:nvPr/>
        </p:nvSpPr>
        <p:spPr bwMode="auto">
          <a:xfrm>
            <a:off x="4318000" y="4257675"/>
            <a:ext cx="434413"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موسى</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667887" name="Line 239"/>
          <p:cNvSpPr>
            <a:spLocks noChangeShapeType="1"/>
          </p:cNvSpPr>
          <p:nvPr/>
        </p:nvSpPr>
        <p:spPr bwMode="auto">
          <a:xfrm flipV="1">
            <a:off x="4270375" y="4579938"/>
            <a:ext cx="838200" cy="3175"/>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88" name="Line 240"/>
          <p:cNvSpPr>
            <a:spLocks noChangeShapeType="1"/>
          </p:cNvSpPr>
          <p:nvPr/>
        </p:nvSpPr>
        <p:spPr bwMode="auto">
          <a:xfrm>
            <a:off x="4279900" y="4768850"/>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89" name="Line 241"/>
          <p:cNvSpPr>
            <a:spLocks noChangeShapeType="1"/>
          </p:cNvSpPr>
          <p:nvPr/>
        </p:nvSpPr>
        <p:spPr bwMode="auto">
          <a:xfrm>
            <a:off x="4281488" y="4946650"/>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90" name="Line 242"/>
          <p:cNvSpPr>
            <a:spLocks noChangeShapeType="1"/>
          </p:cNvSpPr>
          <p:nvPr/>
        </p:nvSpPr>
        <p:spPr bwMode="auto">
          <a:xfrm>
            <a:off x="4279900" y="5124450"/>
            <a:ext cx="835025"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91" name="Line 243"/>
          <p:cNvSpPr>
            <a:spLocks noChangeShapeType="1"/>
          </p:cNvSpPr>
          <p:nvPr/>
        </p:nvSpPr>
        <p:spPr bwMode="auto">
          <a:xfrm flipV="1">
            <a:off x="4270375" y="5291138"/>
            <a:ext cx="838200" cy="3175"/>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92" name="Line 244"/>
          <p:cNvSpPr>
            <a:spLocks noChangeShapeType="1"/>
          </p:cNvSpPr>
          <p:nvPr/>
        </p:nvSpPr>
        <p:spPr bwMode="auto">
          <a:xfrm>
            <a:off x="4271963" y="5454650"/>
            <a:ext cx="835025"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93" name="Line 245"/>
          <p:cNvSpPr>
            <a:spLocks noChangeShapeType="1"/>
          </p:cNvSpPr>
          <p:nvPr/>
        </p:nvSpPr>
        <p:spPr bwMode="auto">
          <a:xfrm>
            <a:off x="6665913" y="6019800"/>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96" name="Rectangle 248"/>
          <p:cNvSpPr>
            <a:spLocks noChangeArrowheads="1"/>
          </p:cNvSpPr>
          <p:nvPr/>
        </p:nvSpPr>
        <p:spPr bwMode="auto">
          <a:xfrm>
            <a:off x="4548188" y="519113"/>
            <a:ext cx="942975" cy="244475"/>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97" name="Rectangle 249"/>
          <p:cNvSpPr>
            <a:spLocks noChangeArrowheads="1"/>
          </p:cNvSpPr>
          <p:nvPr/>
        </p:nvSpPr>
        <p:spPr bwMode="auto">
          <a:xfrm>
            <a:off x="4097338" y="463550"/>
            <a:ext cx="1625600" cy="1443038"/>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98" name="Rectangle 250"/>
          <p:cNvSpPr>
            <a:spLocks noChangeArrowheads="1"/>
          </p:cNvSpPr>
          <p:nvPr/>
        </p:nvSpPr>
        <p:spPr bwMode="auto">
          <a:xfrm>
            <a:off x="4097338" y="2001838"/>
            <a:ext cx="1625600" cy="1389062"/>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99" name="Freeform 251"/>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00" name="AutoShape 252"/>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01" name="Rectangle 253"/>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02" name="AutoShape 254"/>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03" name="Line 255"/>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04" name="Line 256"/>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05" name="Rectangle 257"/>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1588" name="Rectangle 258"/>
          <p:cNvSpPr>
            <a:spLocks noChangeArrowheads="1"/>
          </p:cNvSpPr>
          <p:nvPr/>
        </p:nvSpPr>
        <p:spPr bwMode="auto">
          <a:xfrm>
            <a:off x="8048626" y="3832225"/>
            <a:ext cx="1271436"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defTabSz="914400" eaLnBrk="0" fontAlgn="base" hangingPunct="0">
              <a:spcBef>
                <a:spcPct val="0"/>
              </a:spcBef>
              <a:spcAft>
                <a:spcPct val="0"/>
              </a:spcAft>
            </a:pPr>
            <a:r>
              <a:rPr lang="ar-JO" sz="10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الأرض. النسل. البركة</a:t>
            </a:r>
            <a:endParaRPr lang="en-US" sz="10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101589" name="Rectangle 259"/>
          <p:cNvSpPr>
            <a:spLocks noChangeArrowheads="1"/>
          </p:cNvSpPr>
          <p:nvPr/>
        </p:nvSpPr>
        <p:spPr bwMode="auto">
          <a:xfrm>
            <a:off x="8286750" y="4221163"/>
            <a:ext cx="452046"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10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ي- ع</a:t>
            </a:r>
            <a:endParaRPr lang="en-US" sz="10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101590" name="Rectangle 260"/>
          <p:cNvSpPr>
            <a:spLocks noChangeArrowheads="1"/>
          </p:cNvSpPr>
          <p:nvPr/>
        </p:nvSpPr>
        <p:spPr bwMode="auto">
          <a:xfrm>
            <a:off x="8340725" y="4411663"/>
            <a:ext cx="327012"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Helvetica" charset="0"/>
                <a:ea typeface="ＭＳ Ｐゴシック" charset="0"/>
                <a:cs typeface="ＭＳ Ｐゴシック" charset="0"/>
              </a:rPr>
              <a:t>١٢</a:t>
            </a:r>
          </a:p>
        </p:txBody>
      </p:sp>
      <p:sp>
        <p:nvSpPr>
          <p:cNvPr id="101591" name="Rectangle 261"/>
          <p:cNvSpPr>
            <a:spLocks noChangeArrowheads="1"/>
          </p:cNvSpPr>
          <p:nvPr/>
        </p:nvSpPr>
        <p:spPr bwMode="auto">
          <a:xfrm>
            <a:off x="8175625" y="3654425"/>
            <a:ext cx="447237"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الدعوة</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101592" name="Rectangle 262"/>
          <p:cNvSpPr>
            <a:spLocks noChangeArrowheads="1"/>
          </p:cNvSpPr>
          <p:nvPr/>
        </p:nvSpPr>
        <p:spPr bwMode="auto">
          <a:xfrm>
            <a:off x="8004175" y="3432175"/>
            <a:ext cx="46166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إبراهيم</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101593" name="Rectangle 263"/>
          <p:cNvSpPr>
            <a:spLocks noChangeArrowheads="1"/>
          </p:cNvSpPr>
          <p:nvPr/>
        </p:nvSpPr>
        <p:spPr bwMode="auto">
          <a:xfrm>
            <a:off x="8069263" y="4033838"/>
            <a:ext cx="1202992"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defTabSz="914400" eaLnBrk="0" fontAlgn="base" hangingPunct="0">
              <a:spcBef>
                <a:spcPct val="0"/>
              </a:spcBef>
              <a:spcAft>
                <a:spcPct val="0"/>
              </a:spcAft>
            </a:pPr>
            <a:r>
              <a:rPr lang="ar-JO" sz="10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إسماعيل- إسحق</a:t>
            </a:r>
            <a:endParaRPr lang="en-US" sz="10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667912" name="Line 26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13" name="Line 26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14" name="Line 26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1597" name="Text Box 268"/>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667917" name="Text Box 269"/>
          <p:cNvSpPr txBox="1">
            <a:spLocks noChangeArrowheads="1"/>
          </p:cNvSpPr>
          <p:nvPr/>
        </p:nvSpPr>
        <p:spPr bwMode="auto">
          <a:xfrm>
            <a:off x="1789113" y="0"/>
            <a:ext cx="2603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ar-JO" sz="1200" b="1" dirty="0">
                <a:solidFill>
                  <a:srgbClr val="FFFFFF"/>
                </a:solidFill>
                <a:latin typeface="Accordance" panose="00000400000000000000" pitchFamily="2" charset="-78"/>
                <a:ea typeface="Accordance" panose="00000400000000000000" pitchFamily="2" charset="-78"/>
                <a:cs typeface="Accordance" panose="00000400000000000000" pitchFamily="2" charset="-78"/>
              </a:rPr>
              <a:t>تك ١ إلى ٢٥</a:t>
            </a:r>
            <a:endParaRPr lang="en-US" sz="1200" b="1" dirty="0">
              <a:solidFill>
                <a:srgbClr val="FFFFFF"/>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667918" name="AutoShape 270"/>
          <p:cNvSpPr>
            <a:spLocks noChangeArrowheads="1"/>
          </p:cNvSpPr>
          <p:nvPr/>
        </p:nvSpPr>
        <p:spPr bwMode="auto">
          <a:xfrm rot="1158696">
            <a:off x="5018088" y="3022600"/>
            <a:ext cx="3167062" cy="463550"/>
          </a:xfrm>
          <a:prstGeom prst="leftArrow">
            <a:avLst>
              <a:gd name="adj1" fmla="val 50000"/>
              <a:gd name="adj2" fmla="val 170805"/>
            </a:avLst>
          </a:prstGeom>
          <a:solidFill>
            <a:srgbClr val="FF0000"/>
          </a:solidFill>
          <a:ln w="5715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1600" name="Text Box 27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667924" name="Rectangle 27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46</a:t>
            </a:r>
          </a:p>
        </p:txBody>
      </p:sp>
      <p:grpSp>
        <p:nvGrpSpPr>
          <p:cNvPr id="101602" name="Group 329"/>
          <p:cNvGrpSpPr>
            <a:grpSpLocks/>
          </p:cNvGrpSpPr>
          <p:nvPr/>
        </p:nvGrpSpPr>
        <p:grpSpPr bwMode="auto">
          <a:xfrm>
            <a:off x="5154613" y="1344613"/>
            <a:ext cx="2894012" cy="4368800"/>
            <a:chOff x="3247" y="847"/>
            <a:chExt cx="1823" cy="2752"/>
          </a:xfrm>
        </p:grpSpPr>
        <p:grpSp>
          <p:nvGrpSpPr>
            <p:cNvPr id="101607" name="Group 277"/>
            <p:cNvGrpSpPr>
              <a:grpSpLocks/>
            </p:cNvGrpSpPr>
            <p:nvPr/>
          </p:nvGrpSpPr>
          <p:grpSpPr bwMode="auto">
            <a:xfrm>
              <a:off x="3247" y="1381"/>
              <a:ext cx="331" cy="369"/>
              <a:chOff x="1567" y="1192"/>
              <a:chExt cx="331" cy="369"/>
            </a:xfrm>
          </p:grpSpPr>
          <p:grpSp>
            <p:nvGrpSpPr>
              <p:cNvPr id="101647" name="Group 278"/>
              <p:cNvGrpSpPr>
                <a:grpSpLocks/>
              </p:cNvGrpSpPr>
              <p:nvPr/>
            </p:nvGrpSpPr>
            <p:grpSpPr bwMode="auto">
              <a:xfrm>
                <a:off x="1567" y="1192"/>
                <a:ext cx="331" cy="369"/>
                <a:chOff x="1084" y="711"/>
                <a:chExt cx="2950" cy="2769"/>
              </a:xfrm>
            </p:grpSpPr>
            <p:grpSp>
              <p:nvGrpSpPr>
                <p:cNvPr id="101649" name="Group 279"/>
                <p:cNvGrpSpPr>
                  <a:grpSpLocks/>
                </p:cNvGrpSpPr>
                <p:nvPr/>
              </p:nvGrpSpPr>
              <p:grpSpPr bwMode="auto">
                <a:xfrm>
                  <a:off x="1084" y="711"/>
                  <a:ext cx="2950" cy="2769"/>
                  <a:chOff x="2707" y="548"/>
                  <a:chExt cx="2950" cy="2769"/>
                </a:xfrm>
              </p:grpSpPr>
              <p:grpSp>
                <p:nvGrpSpPr>
                  <p:cNvPr id="101655" name="Group 280"/>
                  <p:cNvGrpSpPr>
                    <a:grpSpLocks/>
                  </p:cNvGrpSpPr>
                  <p:nvPr/>
                </p:nvGrpSpPr>
                <p:grpSpPr bwMode="auto">
                  <a:xfrm>
                    <a:off x="3180" y="1046"/>
                    <a:ext cx="2105" cy="1421"/>
                    <a:chOff x="578" y="2316"/>
                    <a:chExt cx="2105" cy="1421"/>
                  </a:xfrm>
                </p:grpSpPr>
                <p:sp>
                  <p:nvSpPr>
                    <p:cNvPr id="667929" name="Freeform 281" descr="Cork"/>
                    <p:cNvSpPr>
                      <a:spLocks/>
                    </p:cNvSpPr>
                    <p:nvPr/>
                  </p:nvSpPr>
                  <p:spPr bwMode="auto">
                    <a:xfrm>
                      <a:off x="631" y="2313"/>
                      <a:ext cx="2050"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30" name="Freeform 282" descr="Cork"/>
                    <p:cNvSpPr>
                      <a:spLocks/>
                    </p:cNvSpPr>
                    <p:nvPr/>
                  </p:nvSpPr>
                  <p:spPr bwMode="auto">
                    <a:xfrm>
                      <a:off x="577" y="2501"/>
                      <a:ext cx="2077"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101656" name="Picture 283"/>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667932" name="Freeform 284"/>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33" name="Freeform 285"/>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34" name="Freeform 286"/>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35" name="Freeform 287"/>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36" name="Freeform 288"/>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101648" name="Rectangle 289"/>
              <p:cNvSpPr>
                <a:spLocks noChangeArrowheads="1"/>
              </p:cNvSpPr>
              <p:nvPr/>
            </p:nvSpPr>
            <p:spPr bwMode="auto">
              <a:xfrm>
                <a:off x="1609" y="1237"/>
                <a:ext cx="283"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1050" b="1" i="1" dirty="0">
                    <a:solidFill>
                      <a:srgbClr val="1A0004"/>
                    </a:solidFill>
                    <a:latin typeface="Accordance" panose="00000400000000000000" pitchFamily="2" charset="-78"/>
                    <a:ea typeface="Accordance" panose="00000400000000000000" pitchFamily="2" charset="-78"/>
                    <a:cs typeface="Accordance" panose="00000400000000000000" pitchFamily="2" charset="-78"/>
                  </a:rPr>
                  <a:t>ب.م </a:t>
                </a:r>
                <a:endParaRPr lang="en-US" sz="1050" i="1" dirty="0">
                  <a:solidFill>
                    <a:srgbClr val="1A0004"/>
                  </a:solidFill>
                  <a:latin typeface="Accordance" panose="00000400000000000000" pitchFamily="2" charset="-78"/>
                  <a:ea typeface="Accordance" panose="00000400000000000000" pitchFamily="2" charset="-78"/>
                  <a:cs typeface="Accordance" panose="00000400000000000000" pitchFamily="2" charset="-78"/>
                </a:endParaRPr>
              </a:p>
            </p:txBody>
          </p:sp>
        </p:grpSp>
        <p:grpSp>
          <p:nvGrpSpPr>
            <p:cNvPr id="101608" name="Group 290"/>
            <p:cNvGrpSpPr>
              <a:grpSpLocks/>
            </p:cNvGrpSpPr>
            <p:nvPr/>
          </p:nvGrpSpPr>
          <p:grpSpPr bwMode="auto">
            <a:xfrm>
              <a:off x="3250" y="3230"/>
              <a:ext cx="331" cy="369"/>
              <a:chOff x="1567" y="1192"/>
              <a:chExt cx="331" cy="369"/>
            </a:xfrm>
          </p:grpSpPr>
          <p:grpSp>
            <p:nvGrpSpPr>
              <p:cNvPr id="101635" name="Group 291"/>
              <p:cNvGrpSpPr>
                <a:grpSpLocks/>
              </p:cNvGrpSpPr>
              <p:nvPr/>
            </p:nvGrpSpPr>
            <p:grpSpPr bwMode="auto">
              <a:xfrm>
                <a:off x="1567" y="1192"/>
                <a:ext cx="331" cy="369"/>
                <a:chOff x="1084" y="711"/>
                <a:chExt cx="2950" cy="2769"/>
              </a:xfrm>
            </p:grpSpPr>
            <p:grpSp>
              <p:nvGrpSpPr>
                <p:cNvPr id="101637" name="Group 292"/>
                <p:cNvGrpSpPr>
                  <a:grpSpLocks/>
                </p:cNvGrpSpPr>
                <p:nvPr/>
              </p:nvGrpSpPr>
              <p:grpSpPr bwMode="auto">
                <a:xfrm>
                  <a:off x="1084" y="711"/>
                  <a:ext cx="2950" cy="2769"/>
                  <a:chOff x="2707" y="548"/>
                  <a:chExt cx="2950" cy="2769"/>
                </a:xfrm>
              </p:grpSpPr>
              <p:grpSp>
                <p:nvGrpSpPr>
                  <p:cNvPr id="101643" name="Group 293"/>
                  <p:cNvGrpSpPr>
                    <a:grpSpLocks/>
                  </p:cNvGrpSpPr>
                  <p:nvPr/>
                </p:nvGrpSpPr>
                <p:grpSpPr bwMode="auto">
                  <a:xfrm>
                    <a:off x="3180" y="1046"/>
                    <a:ext cx="2105" cy="1421"/>
                    <a:chOff x="578" y="2316"/>
                    <a:chExt cx="2105" cy="1421"/>
                  </a:xfrm>
                </p:grpSpPr>
                <p:sp>
                  <p:nvSpPr>
                    <p:cNvPr id="667942" name="Freeform 294" descr="Cork"/>
                    <p:cNvSpPr>
                      <a:spLocks/>
                    </p:cNvSpPr>
                    <p:nvPr/>
                  </p:nvSpPr>
                  <p:spPr bwMode="auto">
                    <a:xfrm>
                      <a:off x="631" y="2313"/>
                      <a:ext cx="2050"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43" name="Freeform 295" descr="Cork"/>
                    <p:cNvSpPr>
                      <a:spLocks/>
                    </p:cNvSpPr>
                    <p:nvPr/>
                  </p:nvSpPr>
                  <p:spPr bwMode="auto">
                    <a:xfrm>
                      <a:off x="577" y="2501"/>
                      <a:ext cx="2077"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101644" name="Picture 296"/>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667945" name="Freeform 297"/>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46" name="Freeform 298"/>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47" name="Freeform 299"/>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48" name="Freeform 300"/>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49" name="Freeform 301"/>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101636" name="Rectangle 302"/>
              <p:cNvSpPr>
                <a:spLocks noChangeArrowheads="1"/>
              </p:cNvSpPr>
              <p:nvPr/>
            </p:nvSpPr>
            <p:spPr bwMode="auto">
              <a:xfrm>
                <a:off x="1609" y="1237"/>
                <a:ext cx="114" cy="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endParaRPr lang="en-US" sz="1600" i="1">
                  <a:solidFill>
                    <a:srgbClr val="1A0004"/>
                  </a:solidFill>
                  <a:latin typeface="Helvetica" charset="0"/>
                  <a:ea typeface="ＭＳ Ｐゴシック" charset="0"/>
                  <a:cs typeface="ＭＳ Ｐゴシック" charset="0"/>
                </a:endParaRPr>
              </a:p>
            </p:txBody>
          </p:sp>
        </p:grpSp>
        <p:grpSp>
          <p:nvGrpSpPr>
            <p:cNvPr id="101609" name="Group 303"/>
            <p:cNvGrpSpPr>
              <a:grpSpLocks/>
            </p:cNvGrpSpPr>
            <p:nvPr/>
          </p:nvGrpSpPr>
          <p:grpSpPr bwMode="auto">
            <a:xfrm>
              <a:off x="4739" y="847"/>
              <a:ext cx="331" cy="369"/>
              <a:chOff x="1567" y="1192"/>
              <a:chExt cx="331" cy="369"/>
            </a:xfrm>
          </p:grpSpPr>
          <p:grpSp>
            <p:nvGrpSpPr>
              <p:cNvPr id="101623" name="Group 304"/>
              <p:cNvGrpSpPr>
                <a:grpSpLocks/>
              </p:cNvGrpSpPr>
              <p:nvPr/>
            </p:nvGrpSpPr>
            <p:grpSpPr bwMode="auto">
              <a:xfrm>
                <a:off x="1567" y="1192"/>
                <a:ext cx="331" cy="369"/>
                <a:chOff x="1084" y="711"/>
                <a:chExt cx="2950" cy="2769"/>
              </a:xfrm>
            </p:grpSpPr>
            <p:grpSp>
              <p:nvGrpSpPr>
                <p:cNvPr id="101625" name="Group 305"/>
                <p:cNvGrpSpPr>
                  <a:grpSpLocks/>
                </p:cNvGrpSpPr>
                <p:nvPr/>
              </p:nvGrpSpPr>
              <p:grpSpPr bwMode="auto">
                <a:xfrm>
                  <a:off x="1084" y="711"/>
                  <a:ext cx="2950" cy="2769"/>
                  <a:chOff x="2707" y="548"/>
                  <a:chExt cx="2950" cy="2769"/>
                </a:xfrm>
              </p:grpSpPr>
              <p:grpSp>
                <p:nvGrpSpPr>
                  <p:cNvPr id="101631" name="Group 306"/>
                  <p:cNvGrpSpPr>
                    <a:grpSpLocks/>
                  </p:cNvGrpSpPr>
                  <p:nvPr/>
                </p:nvGrpSpPr>
                <p:grpSpPr bwMode="auto">
                  <a:xfrm>
                    <a:off x="3180" y="1046"/>
                    <a:ext cx="2105" cy="1421"/>
                    <a:chOff x="578" y="2316"/>
                    <a:chExt cx="2105" cy="1421"/>
                  </a:xfrm>
                </p:grpSpPr>
                <p:sp>
                  <p:nvSpPr>
                    <p:cNvPr id="667955" name="Freeform 307" descr="Cork"/>
                    <p:cNvSpPr>
                      <a:spLocks/>
                    </p:cNvSpPr>
                    <p:nvPr/>
                  </p:nvSpPr>
                  <p:spPr bwMode="auto">
                    <a:xfrm>
                      <a:off x="631" y="2313"/>
                      <a:ext cx="2050"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56" name="Freeform 308" descr="Cork"/>
                    <p:cNvSpPr>
                      <a:spLocks/>
                    </p:cNvSpPr>
                    <p:nvPr/>
                  </p:nvSpPr>
                  <p:spPr bwMode="auto">
                    <a:xfrm>
                      <a:off x="577" y="2501"/>
                      <a:ext cx="2077"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101632" name="Picture 309"/>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667958" name="Freeform 310"/>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59" name="Freeform 311"/>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60" name="Freeform 312"/>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61" name="Freeform 313"/>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62" name="Freeform 314"/>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101624" name="Rectangle 315"/>
              <p:cNvSpPr>
                <a:spLocks noChangeArrowheads="1"/>
              </p:cNvSpPr>
              <p:nvPr/>
            </p:nvSpPr>
            <p:spPr bwMode="auto">
              <a:xfrm>
                <a:off x="1609" y="1237"/>
                <a:ext cx="160" cy="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600" b="1" i="1">
                    <a:solidFill>
                      <a:srgbClr val="1A0004"/>
                    </a:solidFill>
                    <a:latin typeface="Kosher-Normal" charset="0"/>
                    <a:ea typeface="ＭＳ Ｐゴシック" charset="0"/>
                    <a:cs typeface="ＭＳ Ｐゴシック" charset="0"/>
                  </a:rPr>
                  <a:t> </a:t>
                </a:r>
                <a:endParaRPr lang="en-US" sz="1600" i="1">
                  <a:solidFill>
                    <a:srgbClr val="1A0004"/>
                  </a:solidFill>
                  <a:latin typeface="Helvetica" charset="0"/>
                  <a:ea typeface="ＭＳ Ｐゴシック" charset="0"/>
                  <a:cs typeface="ＭＳ Ｐゴシック" charset="0"/>
                </a:endParaRPr>
              </a:p>
            </p:txBody>
          </p:sp>
        </p:grpSp>
        <p:grpSp>
          <p:nvGrpSpPr>
            <p:cNvPr id="101610" name="Group 316"/>
            <p:cNvGrpSpPr>
              <a:grpSpLocks/>
            </p:cNvGrpSpPr>
            <p:nvPr/>
          </p:nvGrpSpPr>
          <p:grpSpPr bwMode="auto">
            <a:xfrm>
              <a:off x="4739" y="1351"/>
              <a:ext cx="331" cy="369"/>
              <a:chOff x="1567" y="1192"/>
              <a:chExt cx="331" cy="369"/>
            </a:xfrm>
          </p:grpSpPr>
          <p:grpSp>
            <p:nvGrpSpPr>
              <p:cNvPr id="101611" name="Group 317"/>
              <p:cNvGrpSpPr>
                <a:grpSpLocks/>
              </p:cNvGrpSpPr>
              <p:nvPr/>
            </p:nvGrpSpPr>
            <p:grpSpPr bwMode="auto">
              <a:xfrm>
                <a:off x="1567" y="1192"/>
                <a:ext cx="331" cy="369"/>
                <a:chOff x="1084" y="711"/>
                <a:chExt cx="2950" cy="2769"/>
              </a:xfrm>
            </p:grpSpPr>
            <p:grpSp>
              <p:nvGrpSpPr>
                <p:cNvPr id="101613" name="Group 318"/>
                <p:cNvGrpSpPr>
                  <a:grpSpLocks/>
                </p:cNvGrpSpPr>
                <p:nvPr/>
              </p:nvGrpSpPr>
              <p:grpSpPr bwMode="auto">
                <a:xfrm>
                  <a:off x="1084" y="711"/>
                  <a:ext cx="2950" cy="2769"/>
                  <a:chOff x="2707" y="548"/>
                  <a:chExt cx="2950" cy="2769"/>
                </a:xfrm>
              </p:grpSpPr>
              <p:grpSp>
                <p:nvGrpSpPr>
                  <p:cNvPr id="101619" name="Group 319"/>
                  <p:cNvGrpSpPr>
                    <a:grpSpLocks/>
                  </p:cNvGrpSpPr>
                  <p:nvPr/>
                </p:nvGrpSpPr>
                <p:grpSpPr bwMode="auto">
                  <a:xfrm>
                    <a:off x="3180" y="1046"/>
                    <a:ext cx="2105" cy="1421"/>
                    <a:chOff x="578" y="2316"/>
                    <a:chExt cx="2105" cy="1421"/>
                  </a:xfrm>
                </p:grpSpPr>
                <p:sp>
                  <p:nvSpPr>
                    <p:cNvPr id="667968" name="Freeform 320" descr="Cork"/>
                    <p:cNvSpPr>
                      <a:spLocks/>
                    </p:cNvSpPr>
                    <p:nvPr/>
                  </p:nvSpPr>
                  <p:spPr bwMode="auto">
                    <a:xfrm>
                      <a:off x="631" y="2313"/>
                      <a:ext cx="2050"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69" name="Freeform 321" descr="Cork"/>
                    <p:cNvSpPr>
                      <a:spLocks/>
                    </p:cNvSpPr>
                    <p:nvPr/>
                  </p:nvSpPr>
                  <p:spPr bwMode="auto">
                    <a:xfrm>
                      <a:off x="577" y="2501"/>
                      <a:ext cx="2077"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101620" name="Picture 322"/>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667971" name="Freeform 323"/>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72" name="Freeform 324"/>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73" name="Freeform 325"/>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74" name="Freeform 326"/>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75" name="Freeform 327"/>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101612" name="Rectangle 328"/>
              <p:cNvSpPr>
                <a:spLocks noChangeArrowheads="1"/>
              </p:cNvSpPr>
              <p:nvPr/>
            </p:nvSpPr>
            <p:spPr bwMode="auto">
              <a:xfrm>
                <a:off x="1609" y="1237"/>
                <a:ext cx="160" cy="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600" b="1" i="1">
                    <a:solidFill>
                      <a:srgbClr val="1A0004"/>
                    </a:solidFill>
                    <a:latin typeface="Kosher-Normal" charset="0"/>
                    <a:ea typeface="ＭＳ Ｐゴシック" charset="0"/>
                    <a:cs typeface="ＭＳ Ｐゴシック" charset="0"/>
                  </a:rPr>
                  <a:t> </a:t>
                </a:r>
                <a:endParaRPr lang="en-US" sz="1600" i="1">
                  <a:solidFill>
                    <a:srgbClr val="1A0004"/>
                  </a:solidFill>
                  <a:latin typeface="Helvetica" charset="0"/>
                  <a:ea typeface="ＭＳ Ｐゴシック" charset="0"/>
                  <a:cs typeface="ＭＳ Ｐゴシック" charset="0"/>
                </a:endParaRPr>
              </a:p>
            </p:txBody>
          </p:sp>
        </p:grpSp>
      </p:grpSp>
      <p:sp>
        <p:nvSpPr>
          <p:cNvPr id="667980" name="Rectangle 332"/>
          <p:cNvSpPr>
            <a:spLocks noChangeArrowheads="1"/>
          </p:cNvSpPr>
          <p:nvPr/>
        </p:nvSpPr>
        <p:spPr bwMode="auto">
          <a:xfrm>
            <a:off x="327026" y="7938"/>
            <a:ext cx="1239838"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dirty="0">
                <a:solidFill>
                  <a:srgbClr val="FFFF00"/>
                </a:solidFill>
                <a:latin typeface="Times" charset="0"/>
                <a:ea typeface="ＭＳ Ｐゴシック" charset="0"/>
                <a:cs typeface="ＭＳ Ｐゴシック" charset="0"/>
              </a:rPr>
              <a:t>٧ </a:t>
            </a:r>
            <a:endParaRPr lang="en-US" sz="2800" dirty="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01604" name="Text Box 334"/>
          <p:cNvSpPr txBox="1">
            <a:spLocks noChangeArrowheads="1"/>
          </p:cNvSpPr>
          <p:nvPr/>
        </p:nvSpPr>
        <p:spPr bwMode="auto">
          <a:xfrm>
            <a:off x="8614237" y="6464400"/>
            <a:ext cx="364202"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400" b="1" dirty="0">
                <a:solidFill>
                  <a:srgbClr val="FFFFFF"/>
                </a:solidFill>
              </a:rPr>
              <a:t>٢ </a:t>
            </a:r>
          </a:p>
        </p:txBody>
      </p:sp>
    </p:spTree>
    <p:extLst>
      <p:ext uri="{BB962C8B-B14F-4D97-AF65-F5344CB8AC3E}">
        <p14:creationId xmlns:p14="http://schemas.microsoft.com/office/powerpoint/2010/main" val="41344281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667897"/>
                                        </p:tgtEl>
                                        <p:attrNameLst>
                                          <p:attrName>style.visibility</p:attrName>
                                        </p:attrNameLst>
                                      </p:cBhvr>
                                      <p:to>
                                        <p:strVal val="visible"/>
                                      </p:to>
                                    </p:set>
                                    <p:anim calcmode="lin" valueType="num">
                                      <p:cBhvr>
                                        <p:cTn id="7" dur="500" fill="hold"/>
                                        <p:tgtEl>
                                          <p:spTgt spid="667897"/>
                                        </p:tgtEl>
                                        <p:attrNameLst>
                                          <p:attrName>ppt_w</p:attrName>
                                        </p:attrNameLst>
                                      </p:cBhvr>
                                      <p:tavLst>
                                        <p:tav tm="0">
                                          <p:val>
                                            <p:fltVal val="0"/>
                                          </p:val>
                                        </p:tav>
                                        <p:tav tm="100000">
                                          <p:val>
                                            <p:strVal val="#ppt_w"/>
                                          </p:val>
                                        </p:tav>
                                      </p:tavLst>
                                    </p:anim>
                                    <p:anim calcmode="lin" valueType="num">
                                      <p:cBhvr>
                                        <p:cTn id="8" dur="500" fill="hold"/>
                                        <p:tgtEl>
                                          <p:spTgt spid="667897"/>
                                        </p:tgtEl>
                                        <p:attrNameLst>
                                          <p:attrName>ppt_h</p:attrName>
                                        </p:attrNameLst>
                                      </p:cBhvr>
                                      <p:tavLst>
                                        <p:tav tm="0">
                                          <p:val>
                                            <p:fltVal val="0"/>
                                          </p:val>
                                        </p:tav>
                                        <p:tav tm="100000">
                                          <p:val>
                                            <p:strVal val="#ppt_h"/>
                                          </p:val>
                                        </p:tav>
                                      </p:tavLst>
                                    </p:anim>
                                    <p:anim calcmode="lin" valueType="num">
                                      <p:cBhvr>
                                        <p:cTn id="9" dur="500" fill="hold"/>
                                        <p:tgtEl>
                                          <p:spTgt spid="667897"/>
                                        </p:tgtEl>
                                        <p:attrNameLst>
                                          <p:attrName>ppt_x</p:attrName>
                                        </p:attrNameLst>
                                      </p:cBhvr>
                                      <p:tavLst>
                                        <p:tav tm="0">
                                          <p:val>
                                            <p:fltVal val="0.5"/>
                                          </p:val>
                                        </p:tav>
                                        <p:tav tm="100000">
                                          <p:val>
                                            <p:strVal val="#ppt_x"/>
                                          </p:val>
                                        </p:tav>
                                      </p:tavLst>
                                    </p:anim>
                                    <p:anim calcmode="lin" valueType="num">
                                      <p:cBhvr>
                                        <p:cTn id="10" dur="500" fill="hold"/>
                                        <p:tgtEl>
                                          <p:spTgt spid="66789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667898"/>
                                        </p:tgtEl>
                                        <p:attrNameLst>
                                          <p:attrName>style.visibility</p:attrName>
                                        </p:attrNameLst>
                                      </p:cBhvr>
                                      <p:to>
                                        <p:strVal val="visible"/>
                                      </p:to>
                                    </p:set>
                                    <p:anim calcmode="lin" valueType="num">
                                      <p:cBhvr>
                                        <p:cTn id="15" dur="500" fill="hold"/>
                                        <p:tgtEl>
                                          <p:spTgt spid="667898"/>
                                        </p:tgtEl>
                                        <p:attrNameLst>
                                          <p:attrName>ppt_w</p:attrName>
                                        </p:attrNameLst>
                                      </p:cBhvr>
                                      <p:tavLst>
                                        <p:tav tm="0">
                                          <p:val>
                                            <p:fltVal val="0"/>
                                          </p:val>
                                        </p:tav>
                                        <p:tav tm="100000">
                                          <p:val>
                                            <p:strVal val="#ppt_w"/>
                                          </p:val>
                                        </p:tav>
                                      </p:tavLst>
                                    </p:anim>
                                    <p:anim calcmode="lin" valueType="num">
                                      <p:cBhvr>
                                        <p:cTn id="16" dur="500" fill="hold"/>
                                        <p:tgtEl>
                                          <p:spTgt spid="667898"/>
                                        </p:tgtEl>
                                        <p:attrNameLst>
                                          <p:attrName>ppt_h</p:attrName>
                                        </p:attrNameLst>
                                      </p:cBhvr>
                                      <p:tavLst>
                                        <p:tav tm="0">
                                          <p:val>
                                            <p:fltVal val="0"/>
                                          </p:val>
                                        </p:tav>
                                        <p:tav tm="100000">
                                          <p:val>
                                            <p:strVal val="#ppt_h"/>
                                          </p:val>
                                        </p:tav>
                                      </p:tavLst>
                                    </p:anim>
                                    <p:anim calcmode="lin" valueType="num">
                                      <p:cBhvr>
                                        <p:cTn id="17" dur="500" fill="hold"/>
                                        <p:tgtEl>
                                          <p:spTgt spid="667898"/>
                                        </p:tgtEl>
                                        <p:attrNameLst>
                                          <p:attrName>ppt_x</p:attrName>
                                        </p:attrNameLst>
                                      </p:cBhvr>
                                      <p:tavLst>
                                        <p:tav tm="0">
                                          <p:val>
                                            <p:fltVal val="0.5"/>
                                          </p:val>
                                        </p:tav>
                                        <p:tav tm="100000">
                                          <p:val>
                                            <p:strVal val="#ppt_x"/>
                                          </p:val>
                                        </p:tav>
                                      </p:tavLst>
                                    </p:anim>
                                    <p:anim calcmode="lin" valueType="num">
                                      <p:cBhvr>
                                        <p:cTn id="18" dur="500" fill="hold"/>
                                        <p:tgtEl>
                                          <p:spTgt spid="667898"/>
                                        </p:tgtEl>
                                        <p:attrNameLst>
                                          <p:attrName>ppt_y</p:attrName>
                                        </p:attrNameLst>
                                      </p:cBhvr>
                                      <p:tavLst>
                                        <p:tav tm="0">
                                          <p:val>
                                            <p:fltVal val="0.5"/>
                                          </p:val>
                                        </p:tav>
                                        <p:tav tm="100000">
                                          <p:val>
                                            <p:strVal val="#ppt_y"/>
                                          </p:val>
                                        </p:tav>
                                      </p:tavLst>
                                    </p:anim>
                                  </p:childTnLst>
                                </p:cTn>
                              </p:par>
                            </p:childTnLst>
                          </p:cTn>
                        </p:par>
                        <p:par>
                          <p:cTn id="19" fill="hold" nodeType="afterGroup">
                            <p:stCondLst>
                              <p:cond delay="500"/>
                            </p:stCondLst>
                            <p:childTnLst>
                              <p:par>
                                <p:cTn id="20" presetID="22" presetClass="entr" presetSubtype="2" fill="hold" grpId="0" nodeType="afterEffect">
                                  <p:stCondLst>
                                    <p:cond delay="0"/>
                                  </p:stCondLst>
                                  <p:childTnLst>
                                    <p:set>
                                      <p:cBhvr>
                                        <p:cTn id="21" dur="1" fill="hold">
                                          <p:stCondLst>
                                            <p:cond delay="0"/>
                                          </p:stCondLst>
                                        </p:cTn>
                                        <p:tgtEl>
                                          <p:spTgt spid="667918"/>
                                        </p:tgtEl>
                                        <p:attrNameLst>
                                          <p:attrName>style.visibility</p:attrName>
                                        </p:attrNameLst>
                                      </p:cBhvr>
                                      <p:to>
                                        <p:strVal val="visible"/>
                                      </p:to>
                                    </p:set>
                                    <p:animEffect transition="in" filter="wipe(right)">
                                      <p:cBhvr>
                                        <p:cTn id="22" dur="500"/>
                                        <p:tgtEl>
                                          <p:spTgt spid="6679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7897" grpId="0" animBg="1"/>
      <p:bldP spid="667898" grpId="0" animBg="1"/>
      <p:bldP spid="6679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100" name="Rectangle 60"/>
          <p:cNvSpPr>
            <a:spLocks noChangeArrowheads="1"/>
          </p:cNvSpPr>
          <p:nvPr/>
        </p:nvSpPr>
        <p:spPr bwMode="auto">
          <a:xfrm>
            <a:off x="1652588" y="788988"/>
            <a:ext cx="6756400" cy="5384800"/>
          </a:xfrm>
          <a:prstGeom prst="rect">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rgbClr val="882806"/>
            </a:solidFill>
            <a:miter lim="800000"/>
            <a:headEnd/>
            <a:tailEnd/>
          </a:ln>
          <a:effectLst>
            <a:outerShdw blurRad="63500" dist="46662" dir="3284183"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42" name="Rectangle 2"/>
          <p:cNvSpPr>
            <a:spLocks noChangeArrowheads="1"/>
          </p:cNvSpPr>
          <p:nvPr/>
        </p:nvSpPr>
        <p:spPr bwMode="auto">
          <a:xfrm>
            <a:off x="3526688" y="3078163"/>
            <a:ext cx="1138132"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ar-JO" sz="2400" b="1" dirty="0">
                <a:solidFill>
                  <a:srgbClr val="FFFF66"/>
                </a:solidFill>
                <a:latin typeface="Accordance" panose="00000400000000000000" pitchFamily="2" charset="-78"/>
                <a:ea typeface="Accordance" panose="00000400000000000000" pitchFamily="2" charset="-78"/>
                <a:cs typeface="Accordance" panose="00000400000000000000" pitchFamily="2" charset="-78"/>
              </a:rPr>
              <a:t>جبل نيبو</a:t>
            </a:r>
            <a:endParaRPr lang="en-US" sz="2400" b="1" dirty="0">
              <a:solidFill>
                <a:srgbClr val="FFFF66"/>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59904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4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4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4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47"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48" name="Rectangle 8"/>
          <p:cNvSpPr>
            <a:spLocks noChangeArrowheads="1"/>
          </p:cNvSpPr>
          <p:nvPr/>
        </p:nvSpPr>
        <p:spPr bwMode="auto">
          <a:xfrm>
            <a:off x="4630738" y="2649538"/>
            <a:ext cx="1520825" cy="366767"/>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CECECE"/>
                </a:solidFill>
                <a:effectLst/>
                <a:uLnTx/>
                <a:uFillTx/>
                <a:latin typeface="Accordance" panose="00000400000000000000" pitchFamily="2" charset="-78"/>
                <a:ea typeface="Accordance" panose="00000400000000000000" pitchFamily="2" charset="-78"/>
                <a:cs typeface="Accordance" panose="00000400000000000000" pitchFamily="2" charset="-78"/>
              </a:rPr>
              <a:t>نهر الفرات</a:t>
            </a:r>
            <a:endParaRPr kumimoji="0" lang="en-US" sz="1800" b="1" i="0" u="none" strike="noStrike" kern="1200" cap="none" spc="0" normalizeH="0" baseline="0" noProof="0" dirty="0">
              <a:ln>
                <a:noFill/>
              </a:ln>
              <a:solidFill>
                <a:srgbClr val="CECECE"/>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599049"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50" name="Rectangle 10"/>
          <p:cNvSpPr>
            <a:spLocks noChangeArrowheads="1"/>
          </p:cNvSpPr>
          <p:nvPr/>
        </p:nvSpPr>
        <p:spPr bwMode="auto">
          <a:xfrm>
            <a:off x="7259638" y="5259388"/>
            <a:ext cx="1311275" cy="828432"/>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Accordance" panose="00000400000000000000" pitchFamily="2" charset="-78"/>
                <a:ea typeface="Accordance" panose="00000400000000000000" pitchFamily="2" charset="-78"/>
                <a:cs typeface="Accordance" panose="00000400000000000000" pitchFamily="2" charset="-78"/>
              </a:rPr>
              <a:t>الخليج الفارسي</a:t>
            </a:r>
            <a:endParaRPr kumimoji="0" lang="en-US" sz="2400" b="1" i="0" u="none" strike="noStrike" kern="1200" cap="none" spc="0" normalizeH="0" baseline="0" noProof="0" dirty="0">
              <a:ln>
                <a:noFill/>
              </a:ln>
              <a:solidFill>
                <a:srgbClr val="CECECE"/>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599051"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52"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53"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54" name="Rectangle 14"/>
          <p:cNvSpPr>
            <a:spLocks noChangeArrowheads="1"/>
          </p:cNvSpPr>
          <p:nvPr/>
        </p:nvSpPr>
        <p:spPr bwMode="auto">
          <a:xfrm>
            <a:off x="3449638" y="2382838"/>
            <a:ext cx="1273175" cy="828432"/>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بحر الجليل</a:t>
            </a:r>
            <a:endParaRPr kumimoji="0" lang="en-US" sz="24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599055" name="Rectangle 15"/>
          <p:cNvSpPr>
            <a:spLocks noChangeArrowheads="1"/>
          </p:cNvSpPr>
          <p:nvPr/>
        </p:nvSpPr>
        <p:spPr bwMode="auto">
          <a:xfrm>
            <a:off x="2516188" y="5640388"/>
            <a:ext cx="701675" cy="212879"/>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sz="800" b="1" dirty="0">
                <a:solidFill>
                  <a:srgbClr val="FFFF66"/>
                </a:solidFill>
                <a:latin typeface="Accordance" panose="00000400000000000000" pitchFamily="2" charset="-78"/>
                <a:ea typeface="Accordance" panose="00000400000000000000" pitchFamily="2" charset="-78"/>
                <a:cs typeface="Accordance" panose="00000400000000000000" pitchFamily="2" charset="-78"/>
              </a:rPr>
              <a:t>البحر الأمر</a:t>
            </a:r>
            <a:endParaRPr lang="en-US" sz="800" b="1" dirty="0">
              <a:solidFill>
                <a:srgbClr val="FFFF66"/>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599056" name="Rectangle 16"/>
          <p:cNvSpPr>
            <a:spLocks noChangeArrowheads="1"/>
          </p:cNvSpPr>
          <p:nvPr/>
        </p:nvSpPr>
        <p:spPr bwMode="auto">
          <a:xfrm>
            <a:off x="2020888" y="992188"/>
            <a:ext cx="835025" cy="64376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b="1" dirty="0">
                <a:solidFill>
                  <a:srgbClr val="FFFF66"/>
                </a:solidFill>
                <a:latin typeface="Accordance" panose="00000400000000000000" pitchFamily="2" charset="-79"/>
                <a:ea typeface="Accordance" panose="00000400000000000000" pitchFamily="2" charset="-79"/>
                <a:cs typeface="Accordance" panose="00000400000000000000" pitchFamily="2" charset="-79"/>
              </a:rPr>
              <a:t>الشرق الأوسط</a:t>
            </a:r>
          </a:p>
        </p:txBody>
      </p:sp>
      <p:sp>
        <p:nvSpPr>
          <p:cNvPr id="599057"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58"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59" name="Rectangle 19"/>
          <p:cNvSpPr>
            <a:spLocks noChangeArrowheads="1"/>
          </p:cNvSpPr>
          <p:nvPr/>
        </p:nvSpPr>
        <p:spPr bwMode="auto">
          <a:xfrm>
            <a:off x="341313" y="438150"/>
            <a:ext cx="2825750" cy="39754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ar-JO" sz="2000" b="1" dirty="0">
                <a:solidFill>
                  <a:srgbClr val="FFD34A"/>
                </a:solidFill>
                <a:latin typeface="Accordance" panose="00000400000000000000" pitchFamily="2" charset="-79"/>
                <a:ea typeface="Accordance" panose="00000400000000000000" pitchFamily="2" charset="-79"/>
                <a:cs typeface="Accordance" panose="00000400000000000000" pitchFamily="2" charset="-79"/>
              </a:rPr>
              <a:t>تهيئة المسرح</a:t>
            </a:r>
            <a:endParaRPr lang="en-US" sz="2000" b="1" dirty="0">
              <a:solidFill>
                <a:srgbClr val="FFD34A"/>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599060" name="Rectangle 20"/>
          <p:cNvSpPr>
            <a:spLocks noChangeArrowheads="1"/>
          </p:cNvSpPr>
          <p:nvPr/>
        </p:nvSpPr>
        <p:spPr bwMode="auto">
          <a:xfrm>
            <a:off x="2613025" y="3613150"/>
            <a:ext cx="1730375"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sz="2400" b="1" dirty="0">
                <a:solidFill>
                  <a:srgbClr val="FFFF66"/>
                </a:solidFill>
                <a:latin typeface="Accordance" panose="00000400000000000000" pitchFamily="2" charset="-78"/>
                <a:ea typeface="Accordance" panose="00000400000000000000" pitchFamily="2" charset="-78"/>
                <a:cs typeface="Accordance" panose="00000400000000000000" pitchFamily="2" charset="-78"/>
              </a:rPr>
              <a:t>البحر الميت</a:t>
            </a:r>
            <a:endParaRPr lang="en-US" sz="2400" b="1" dirty="0">
              <a:solidFill>
                <a:srgbClr val="FFFF66"/>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599061"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64"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919191"/>
          </a:solidFill>
          <a:ln w="12700">
            <a:solidFill>
              <a:srgbClr val="919191"/>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67"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ctr" defTabSz="914400" eaLnBrk="0" fontAlgn="base" hangingPunct="0">
              <a:spcBef>
                <a:spcPct val="50000"/>
              </a:spcBef>
              <a:spcAft>
                <a:spcPct val="0"/>
              </a:spcAft>
              <a:defRPr/>
            </a:pPr>
            <a:r>
              <a:rPr lang="en-US" sz="2800" dirty="0">
                <a:solidFill>
                  <a:srgbClr val="FFFF66"/>
                </a:solidFill>
                <a:effectLst>
                  <a:outerShdw blurRad="38100" dist="38100" dir="2700000" algn="tl">
                    <a:srgbClr val="000000"/>
                  </a:outerShdw>
                </a:effectLst>
                <a:latin typeface="Times" charset="0"/>
                <a:ea typeface="ＭＳ Ｐゴシック" charset="0"/>
                <a:cs typeface="ＭＳ Ｐゴシック" charset="0"/>
              </a:rPr>
              <a:t>٦</a:t>
            </a:r>
          </a:p>
        </p:txBody>
      </p:sp>
      <p:sp>
        <p:nvSpPr>
          <p:cNvPr id="599069" name="Rectangle 29"/>
          <p:cNvSpPr>
            <a:spLocks noChangeArrowheads="1"/>
          </p:cNvSpPr>
          <p:nvPr/>
        </p:nvSpPr>
        <p:spPr bwMode="auto">
          <a:xfrm>
            <a:off x="7134225" y="4362450"/>
            <a:ext cx="428625" cy="505267"/>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sz="900" b="1" dirty="0">
                <a:solidFill>
                  <a:srgbClr val="FFFF66"/>
                </a:solidFill>
                <a:latin typeface="Accordance" panose="00000400000000000000" pitchFamily="2" charset="-78"/>
                <a:ea typeface="Accordance" panose="00000400000000000000" pitchFamily="2" charset="-78"/>
                <a:cs typeface="Accordance" panose="00000400000000000000" pitchFamily="2" charset="-78"/>
              </a:rPr>
              <a:t>أور الكلدانيين</a:t>
            </a:r>
            <a:endParaRPr lang="en-US" sz="900" b="1" dirty="0">
              <a:solidFill>
                <a:srgbClr val="FFFF66"/>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599070" name="Rectangle 30"/>
          <p:cNvSpPr>
            <a:spLocks noChangeArrowheads="1"/>
          </p:cNvSpPr>
          <p:nvPr/>
        </p:nvSpPr>
        <p:spPr bwMode="auto">
          <a:xfrm rot="21449611">
            <a:off x="5830888" y="2884488"/>
            <a:ext cx="897458"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square" lIns="90487" tIns="44450" rIns="90487" bIns="44450">
            <a:spAutoFit/>
          </a:bodyPr>
          <a:lstStyle/>
          <a:p>
            <a:pPr defTabSz="914400" eaLnBrk="0" fontAlgn="base" hangingPunct="0">
              <a:spcBef>
                <a:spcPct val="50000"/>
              </a:spcBef>
              <a:spcAft>
                <a:spcPct val="0"/>
              </a:spcAft>
              <a:defRPr/>
            </a:pPr>
            <a:r>
              <a:rPr lang="ar-JO" sz="2400" b="1" dirty="0">
                <a:solidFill>
                  <a:srgbClr val="FFFF66"/>
                </a:solidFill>
                <a:latin typeface="Accordance" panose="00000400000000000000" pitchFamily="2" charset="-78"/>
                <a:ea typeface="Accordance" panose="00000400000000000000" pitchFamily="2" charset="-78"/>
                <a:cs typeface="Accordance" panose="00000400000000000000" pitchFamily="2" charset="-78"/>
              </a:rPr>
              <a:t>بابل</a:t>
            </a:r>
            <a:endParaRPr lang="en-US" sz="2400" b="1" dirty="0">
              <a:solidFill>
                <a:srgbClr val="FFFF66"/>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599071" name="Oval 31"/>
          <p:cNvSpPr>
            <a:spLocks noChangeArrowheads="1"/>
          </p:cNvSpPr>
          <p:nvPr/>
        </p:nvSpPr>
        <p:spPr bwMode="auto">
          <a:xfrm>
            <a:off x="5702300" y="3033713"/>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72" name="Rectangle 32"/>
          <p:cNvSpPr>
            <a:spLocks noChangeArrowheads="1"/>
          </p:cNvSpPr>
          <p:nvPr/>
        </p:nvSpPr>
        <p:spPr bwMode="auto">
          <a:xfrm>
            <a:off x="5487988" y="1811338"/>
            <a:ext cx="835025" cy="366767"/>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CECECE"/>
                </a:solidFill>
                <a:effectLst/>
                <a:uLnTx/>
                <a:uFillTx/>
                <a:latin typeface="Accordance" panose="00000400000000000000" pitchFamily="2" charset="-78"/>
                <a:ea typeface="Accordance" panose="00000400000000000000" pitchFamily="2" charset="-78"/>
                <a:cs typeface="Accordance" panose="00000400000000000000" pitchFamily="2" charset="-78"/>
              </a:rPr>
              <a:t>حاران</a:t>
            </a:r>
            <a:endParaRPr kumimoji="0" lang="en-US" sz="1800" b="1" i="0" u="none" strike="noStrike" kern="1200" cap="none" spc="0" normalizeH="0" baseline="0" noProof="0" dirty="0">
              <a:ln>
                <a:noFill/>
              </a:ln>
              <a:solidFill>
                <a:srgbClr val="CECECE"/>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599073" name="Oval 33"/>
          <p:cNvSpPr>
            <a:spLocks noChangeArrowheads="1"/>
          </p:cNvSpPr>
          <p:nvPr/>
        </p:nvSpPr>
        <p:spPr bwMode="auto">
          <a:xfrm>
            <a:off x="5313363" y="1982788"/>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74" name="Rectangle 34"/>
          <p:cNvSpPr>
            <a:spLocks noChangeArrowheads="1"/>
          </p:cNvSpPr>
          <p:nvPr/>
        </p:nvSpPr>
        <p:spPr bwMode="auto">
          <a:xfrm>
            <a:off x="7070725" y="1517650"/>
            <a:ext cx="1292225"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sz="2400" b="1" dirty="0">
                <a:solidFill>
                  <a:srgbClr val="FFFF66"/>
                </a:solidFill>
                <a:latin typeface="Accordance" panose="00000400000000000000" pitchFamily="2" charset="-78"/>
                <a:ea typeface="Accordance" panose="00000400000000000000" pitchFamily="2" charset="-78"/>
                <a:cs typeface="Accordance" panose="00000400000000000000" pitchFamily="2" charset="-78"/>
              </a:rPr>
              <a:t>نينوى</a:t>
            </a:r>
            <a:endParaRPr lang="en-US" sz="2400" b="1" dirty="0">
              <a:solidFill>
                <a:srgbClr val="FFFF66"/>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599075" name="Oval 35"/>
          <p:cNvSpPr>
            <a:spLocks noChangeArrowheads="1"/>
          </p:cNvSpPr>
          <p:nvPr/>
        </p:nvSpPr>
        <p:spPr bwMode="auto">
          <a:xfrm>
            <a:off x="6904038" y="1662113"/>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76" name="Oval 36"/>
          <p:cNvSpPr>
            <a:spLocks noChangeArrowheads="1"/>
          </p:cNvSpPr>
          <p:nvPr/>
        </p:nvSpPr>
        <p:spPr bwMode="auto">
          <a:xfrm>
            <a:off x="2873375" y="2744788"/>
            <a:ext cx="193675" cy="187325"/>
          </a:xfrm>
          <a:prstGeom prst="ellipse">
            <a:avLst/>
          </a:prstGeom>
          <a:solidFill>
            <a:srgbClr val="919191"/>
          </a:solidFill>
          <a:ln w="25400">
            <a:solidFill>
              <a:srgbClr val="91919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77" name="Rectangle 37"/>
          <p:cNvSpPr>
            <a:spLocks noChangeArrowheads="1"/>
          </p:cNvSpPr>
          <p:nvPr/>
        </p:nvSpPr>
        <p:spPr bwMode="auto">
          <a:xfrm>
            <a:off x="2857346" y="2568575"/>
            <a:ext cx="852798"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ar-JO" sz="2400" b="1" dirty="0">
                <a:solidFill>
                  <a:srgbClr val="FFFF66"/>
                </a:solidFill>
                <a:latin typeface="Accordance" panose="00000400000000000000" pitchFamily="2" charset="-78"/>
                <a:ea typeface="Accordance" panose="00000400000000000000" pitchFamily="2" charset="-78"/>
                <a:cs typeface="Accordance" panose="00000400000000000000" pitchFamily="2" charset="-78"/>
              </a:rPr>
              <a:t>كنعان</a:t>
            </a:r>
            <a:endParaRPr lang="en-US" sz="2400" b="1" dirty="0">
              <a:solidFill>
                <a:srgbClr val="FFFF66"/>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599078" name="Oval 38"/>
          <p:cNvSpPr>
            <a:spLocks noChangeArrowheads="1"/>
          </p:cNvSpPr>
          <p:nvPr/>
        </p:nvSpPr>
        <p:spPr bwMode="auto">
          <a:xfrm>
            <a:off x="2974975" y="3235325"/>
            <a:ext cx="193675" cy="187325"/>
          </a:xfrm>
          <a:prstGeom prst="ellipse">
            <a:avLst/>
          </a:prstGeom>
          <a:solidFill>
            <a:srgbClr val="919191"/>
          </a:solidFill>
          <a:ln w="25400">
            <a:solidFill>
              <a:srgbClr val="91919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79" name="Rectangle 39"/>
          <p:cNvSpPr>
            <a:spLocks noChangeArrowheads="1"/>
          </p:cNvSpPr>
          <p:nvPr/>
        </p:nvSpPr>
        <p:spPr bwMode="auto">
          <a:xfrm>
            <a:off x="2387465" y="3078163"/>
            <a:ext cx="1013097"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ar-JO" sz="2400" b="1" dirty="0">
                <a:solidFill>
                  <a:srgbClr val="FFFF66"/>
                </a:solidFill>
                <a:latin typeface="Accordance" panose="00000400000000000000" pitchFamily="2" charset="-78"/>
                <a:ea typeface="Accordance" panose="00000400000000000000" pitchFamily="2" charset="-78"/>
                <a:cs typeface="Accordance" panose="00000400000000000000" pitchFamily="2" charset="-78"/>
              </a:rPr>
              <a:t>أورشليم</a:t>
            </a:r>
            <a:endParaRPr lang="en-US" sz="2400" b="1" dirty="0">
              <a:solidFill>
                <a:srgbClr val="FFFF66"/>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599080" name="Oval 40"/>
          <p:cNvSpPr>
            <a:spLocks noChangeArrowheads="1"/>
          </p:cNvSpPr>
          <p:nvPr/>
        </p:nvSpPr>
        <p:spPr bwMode="auto">
          <a:xfrm>
            <a:off x="3516313" y="3201988"/>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81" name="Oval 41"/>
          <p:cNvSpPr>
            <a:spLocks noChangeArrowheads="1"/>
          </p:cNvSpPr>
          <p:nvPr/>
        </p:nvSpPr>
        <p:spPr bwMode="auto">
          <a:xfrm>
            <a:off x="2906713" y="4573588"/>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82" name="Oval 42"/>
          <p:cNvSpPr>
            <a:spLocks noChangeArrowheads="1"/>
          </p:cNvSpPr>
          <p:nvPr/>
        </p:nvSpPr>
        <p:spPr bwMode="auto">
          <a:xfrm>
            <a:off x="2974975" y="5303838"/>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83" name="Rectangle 43"/>
          <p:cNvSpPr>
            <a:spLocks noChangeArrowheads="1"/>
          </p:cNvSpPr>
          <p:nvPr/>
        </p:nvSpPr>
        <p:spPr bwMode="auto">
          <a:xfrm>
            <a:off x="3133367" y="5164138"/>
            <a:ext cx="730968" cy="212879"/>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just" defTabSz="914400" rtl="1" eaLnBrk="0" fontAlgn="base" hangingPunct="0">
              <a:spcBef>
                <a:spcPct val="50000"/>
              </a:spcBef>
              <a:spcAft>
                <a:spcPct val="0"/>
              </a:spcAft>
              <a:defRPr/>
            </a:pPr>
            <a:r>
              <a:rPr lang="ar-JO" sz="800" b="1" dirty="0">
                <a:solidFill>
                  <a:srgbClr val="FFFF66"/>
                </a:solidFill>
                <a:latin typeface="Accordance" panose="00000400000000000000" pitchFamily="2" charset="-78"/>
                <a:ea typeface="Accordance" panose="00000400000000000000" pitchFamily="2" charset="-78"/>
                <a:cs typeface="Accordance" panose="00000400000000000000" pitchFamily="2" charset="-78"/>
              </a:rPr>
              <a:t>البحر المتوسط</a:t>
            </a:r>
            <a:endParaRPr lang="en-US" sz="800" b="1" dirty="0">
              <a:solidFill>
                <a:srgbClr val="FFFF66"/>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599084" name="Oval 44"/>
          <p:cNvSpPr>
            <a:spLocks noChangeArrowheads="1"/>
          </p:cNvSpPr>
          <p:nvPr/>
        </p:nvSpPr>
        <p:spPr bwMode="auto">
          <a:xfrm>
            <a:off x="1654175" y="4203700"/>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85" name="Rectangle 45"/>
          <p:cNvSpPr>
            <a:spLocks noChangeArrowheads="1"/>
          </p:cNvSpPr>
          <p:nvPr/>
        </p:nvSpPr>
        <p:spPr bwMode="auto">
          <a:xfrm>
            <a:off x="1658796" y="4081463"/>
            <a:ext cx="686084"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ar-JO" sz="2400" b="1" dirty="0">
                <a:solidFill>
                  <a:srgbClr val="FFFF66"/>
                </a:solidFill>
                <a:latin typeface="Accordance" panose="00000400000000000000" pitchFamily="2" charset="-78"/>
                <a:ea typeface="Accordance" panose="00000400000000000000" pitchFamily="2" charset="-78"/>
                <a:cs typeface="Accordance" panose="00000400000000000000" pitchFamily="2" charset="-78"/>
              </a:rPr>
              <a:t>مصر</a:t>
            </a:r>
            <a:endParaRPr lang="en-US" sz="2400" b="1" dirty="0">
              <a:solidFill>
                <a:srgbClr val="FFFF66"/>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599090" name="Line 50"/>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91" name="Oval 51"/>
          <p:cNvSpPr>
            <a:spLocks noChangeArrowheads="1"/>
          </p:cNvSpPr>
          <p:nvPr/>
        </p:nvSpPr>
        <p:spPr bwMode="auto">
          <a:xfrm>
            <a:off x="2873375" y="2744788"/>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92" name="Oval 52"/>
          <p:cNvSpPr>
            <a:spLocks noChangeArrowheads="1"/>
          </p:cNvSpPr>
          <p:nvPr/>
        </p:nvSpPr>
        <p:spPr bwMode="auto">
          <a:xfrm>
            <a:off x="2974975" y="3235325"/>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93" name="Text Box 53"/>
          <p:cNvSpPr txBox="1">
            <a:spLocks noChangeArrowheads="1"/>
          </p:cNvSpPr>
          <p:nvPr/>
        </p:nvSpPr>
        <p:spPr bwMode="auto">
          <a:xfrm>
            <a:off x="6553200" y="2286000"/>
            <a:ext cx="1600200" cy="304800"/>
          </a:xfrm>
          <a:prstGeom prst="rect">
            <a:avLst/>
          </a:prstGeom>
          <a:noFill/>
          <a:ln w="12700">
            <a:noFill/>
            <a:miter lim="800000"/>
            <a:headEnd/>
            <a:tailEnd/>
          </a:ln>
          <a:effectLst/>
        </p:spPr>
        <p:txBody>
          <a:bodyPr>
            <a:spAutoFit/>
          </a:bodyPr>
          <a:lstStyle/>
          <a:p>
            <a:pPr algn="ctr" defTabSz="914400" eaLnBrk="0" fontAlgn="base" hangingPunct="0">
              <a:spcBef>
                <a:spcPct val="50000"/>
              </a:spcBef>
              <a:spcAft>
                <a:spcPct val="0"/>
              </a:spcAft>
              <a:defRPr/>
            </a:pPr>
            <a:endParaRPr lang="en-US" sz="1400" i="1">
              <a:solidFill>
                <a:srgbClr val="FFFFFF"/>
              </a:solidFill>
              <a:effectLst>
                <a:outerShdw blurRad="38100" dist="38100" dir="2700000" algn="tl">
                  <a:srgbClr val="000000"/>
                </a:outerShdw>
              </a:effectLst>
              <a:latin typeface="Times" pitchFamily="-107" charset="0"/>
              <a:ea typeface="ＭＳ Ｐゴシック" charset="0"/>
              <a:cs typeface="ＭＳ Ｐゴシック" charset="0"/>
            </a:endParaRPr>
          </a:p>
        </p:txBody>
      </p:sp>
      <p:sp>
        <p:nvSpPr>
          <p:cNvPr id="599097" name="Rectangle 57"/>
          <p:cNvSpPr>
            <a:spLocks noChangeArrowheads="1"/>
          </p:cNvSpPr>
          <p:nvPr/>
        </p:nvSpPr>
        <p:spPr bwMode="auto">
          <a:xfrm>
            <a:off x="2413789" y="4772025"/>
            <a:ext cx="1314461"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CECECE"/>
                </a:solidFill>
                <a:effectLst/>
                <a:uLnTx/>
                <a:uFillTx/>
                <a:latin typeface="Accordance" panose="00000400000000000000" pitchFamily="2" charset="-78"/>
                <a:ea typeface="Accordance" panose="00000400000000000000" pitchFamily="2" charset="-78"/>
                <a:cs typeface="Accordance" panose="00000400000000000000" pitchFamily="2" charset="-78"/>
              </a:rPr>
              <a:t>قادش</a:t>
            </a:r>
            <a:r>
              <a:rPr kumimoji="0" lang="ar-JO" sz="2400" b="1" i="0" u="none" strike="noStrike" kern="1200" cap="none" spc="0" normalizeH="0" baseline="0" noProof="0" dirty="0">
                <a:ln>
                  <a:noFill/>
                </a:ln>
                <a:solidFill>
                  <a:srgbClr val="CECECE"/>
                </a:solidFill>
                <a:effectLst/>
                <a:uLnTx/>
                <a:uFillTx/>
                <a:latin typeface="Accordance" panose="00000400000000000000" pitchFamily="2" charset="-78"/>
                <a:ea typeface="Accordance" panose="00000400000000000000" pitchFamily="2" charset="-78"/>
                <a:cs typeface="Accordance" panose="00000400000000000000" pitchFamily="2" charset="-78"/>
              </a:rPr>
              <a:t> برنيع</a:t>
            </a:r>
            <a:endParaRPr kumimoji="0" lang="en-US" sz="2400" b="1" i="0" u="none" strike="noStrike" kern="1200" cap="none" spc="0" normalizeH="0" baseline="0" noProof="0" dirty="0">
              <a:ln>
                <a:noFill/>
              </a:ln>
              <a:solidFill>
                <a:srgbClr val="CECECE"/>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9262" name="Text Box 79"/>
          <p:cNvSpPr txBox="1">
            <a:spLocks noChangeArrowheads="1"/>
          </p:cNvSpPr>
          <p:nvPr/>
        </p:nvSpPr>
        <p:spPr bwMode="auto">
          <a:xfrm>
            <a:off x="1779588" y="0"/>
            <a:ext cx="19939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r>
              <a:rPr lang="ar-JO" sz="1200" b="1" dirty="0">
                <a:solidFill>
                  <a:srgbClr val="FFFFFF"/>
                </a:solidFill>
                <a:latin typeface="Accordance" panose="00000400000000000000" pitchFamily="2" charset="-78"/>
                <a:ea typeface="Accordance" panose="00000400000000000000" pitchFamily="2" charset="-78"/>
                <a:cs typeface="Accordance" panose="00000400000000000000" pitchFamily="2" charset="-78"/>
              </a:rPr>
              <a:t>تك ١٢: ٤</a:t>
            </a:r>
            <a:endParaRPr lang="en-US" sz="1200" b="1" dirty="0">
              <a:solidFill>
                <a:srgbClr val="FFFFFF"/>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9263" name="Text Box 8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grpSp>
        <p:nvGrpSpPr>
          <p:cNvPr id="2" name="Group 98"/>
          <p:cNvGrpSpPr>
            <a:grpSpLocks/>
          </p:cNvGrpSpPr>
          <p:nvPr/>
        </p:nvGrpSpPr>
        <p:grpSpPr bwMode="auto">
          <a:xfrm>
            <a:off x="2540000" y="1371600"/>
            <a:ext cx="4978400" cy="3454400"/>
            <a:chOff x="1600" y="864"/>
            <a:chExt cx="3136" cy="2176"/>
          </a:xfrm>
        </p:grpSpPr>
        <p:sp>
          <p:nvSpPr>
            <p:cNvPr id="599118" name="Freeform 78"/>
            <p:cNvSpPr>
              <a:spLocks/>
            </p:cNvSpPr>
            <p:nvPr/>
          </p:nvSpPr>
          <p:spPr bwMode="auto">
            <a:xfrm>
              <a:off x="1600" y="864"/>
              <a:ext cx="3136" cy="2176"/>
            </a:xfrm>
            <a:custGeom>
              <a:avLst/>
              <a:gdLst/>
              <a:ahLst/>
              <a:cxnLst>
                <a:cxn ang="0">
                  <a:pos x="3136" y="2048"/>
                </a:cxn>
                <a:cxn ang="0">
                  <a:pos x="3072" y="2112"/>
                </a:cxn>
                <a:cxn ang="0">
                  <a:pos x="2800" y="2176"/>
                </a:cxn>
                <a:cxn ang="0">
                  <a:pos x="2656" y="2168"/>
                </a:cxn>
                <a:cxn ang="0">
                  <a:pos x="2600" y="2144"/>
                </a:cxn>
                <a:cxn ang="0">
                  <a:pos x="2536" y="2120"/>
                </a:cxn>
                <a:cxn ang="0">
                  <a:pos x="2448" y="2056"/>
                </a:cxn>
                <a:cxn ang="0">
                  <a:pos x="2400" y="2008"/>
                </a:cxn>
                <a:cxn ang="0">
                  <a:pos x="2256" y="1824"/>
                </a:cxn>
                <a:cxn ang="0">
                  <a:pos x="2152" y="1672"/>
                </a:cxn>
                <a:cxn ang="0">
                  <a:pos x="2064" y="1536"/>
                </a:cxn>
                <a:cxn ang="0">
                  <a:pos x="2040" y="1480"/>
                </a:cxn>
                <a:cxn ang="0">
                  <a:pos x="1992" y="1416"/>
                </a:cxn>
                <a:cxn ang="0">
                  <a:pos x="1704" y="1000"/>
                </a:cxn>
                <a:cxn ang="0">
                  <a:pos x="1576" y="896"/>
                </a:cxn>
                <a:cxn ang="0">
                  <a:pos x="1544" y="864"/>
                </a:cxn>
                <a:cxn ang="0">
                  <a:pos x="1480" y="832"/>
                </a:cxn>
                <a:cxn ang="0">
                  <a:pos x="1016" y="664"/>
                </a:cxn>
                <a:cxn ang="0">
                  <a:pos x="816" y="680"/>
                </a:cxn>
                <a:cxn ang="0">
                  <a:pos x="736" y="704"/>
                </a:cxn>
                <a:cxn ang="0">
                  <a:pos x="616" y="824"/>
                </a:cxn>
                <a:cxn ang="0">
                  <a:pos x="608" y="848"/>
                </a:cxn>
                <a:cxn ang="0">
                  <a:pos x="592" y="872"/>
                </a:cxn>
                <a:cxn ang="0">
                  <a:pos x="576" y="920"/>
                </a:cxn>
                <a:cxn ang="0">
                  <a:pos x="472" y="1376"/>
                </a:cxn>
                <a:cxn ang="0">
                  <a:pos x="352" y="1496"/>
                </a:cxn>
                <a:cxn ang="0">
                  <a:pos x="264" y="1520"/>
                </a:cxn>
                <a:cxn ang="0">
                  <a:pos x="56" y="1440"/>
                </a:cxn>
                <a:cxn ang="0">
                  <a:pos x="48" y="1416"/>
                </a:cxn>
                <a:cxn ang="0">
                  <a:pos x="24" y="1384"/>
                </a:cxn>
                <a:cxn ang="0">
                  <a:pos x="0" y="1288"/>
                </a:cxn>
                <a:cxn ang="0">
                  <a:pos x="16" y="1128"/>
                </a:cxn>
                <a:cxn ang="0">
                  <a:pos x="40" y="1072"/>
                </a:cxn>
                <a:cxn ang="0">
                  <a:pos x="312" y="776"/>
                </a:cxn>
                <a:cxn ang="0">
                  <a:pos x="392" y="712"/>
                </a:cxn>
                <a:cxn ang="0">
                  <a:pos x="472" y="616"/>
                </a:cxn>
                <a:cxn ang="0">
                  <a:pos x="584" y="432"/>
                </a:cxn>
                <a:cxn ang="0">
                  <a:pos x="696" y="152"/>
                </a:cxn>
                <a:cxn ang="0">
                  <a:pos x="768" y="72"/>
                </a:cxn>
                <a:cxn ang="0">
                  <a:pos x="792" y="40"/>
                </a:cxn>
                <a:cxn ang="0">
                  <a:pos x="880" y="0"/>
                </a:cxn>
                <a:cxn ang="0">
                  <a:pos x="1192" y="64"/>
                </a:cxn>
                <a:cxn ang="0">
                  <a:pos x="1368" y="144"/>
                </a:cxn>
                <a:cxn ang="0">
                  <a:pos x="1448" y="184"/>
                </a:cxn>
                <a:cxn ang="0">
                  <a:pos x="1536" y="240"/>
                </a:cxn>
                <a:cxn ang="0">
                  <a:pos x="1848" y="328"/>
                </a:cxn>
                <a:cxn ang="0">
                  <a:pos x="1960" y="368"/>
                </a:cxn>
                <a:cxn ang="0">
                  <a:pos x="2080" y="472"/>
                </a:cxn>
                <a:cxn ang="0">
                  <a:pos x="2112" y="552"/>
                </a:cxn>
                <a:cxn ang="0">
                  <a:pos x="2128" y="624"/>
                </a:cxn>
                <a:cxn ang="0">
                  <a:pos x="2152" y="992"/>
                </a:cxn>
                <a:cxn ang="0">
                  <a:pos x="2176" y="1024"/>
                </a:cxn>
                <a:cxn ang="0">
                  <a:pos x="2248" y="1176"/>
                </a:cxn>
                <a:cxn ang="0">
                  <a:pos x="2424" y="1400"/>
                </a:cxn>
                <a:cxn ang="0">
                  <a:pos x="2448" y="1416"/>
                </a:cxn>
                <a:cxn ang="0">
                  <a:pos x="2552" y="1528"/>
                </a:cxn>
                <a:cxn ang="0">
                  <a:pos x="2696" y="1656"/>
                </a:cxn>
                <a:cxn ang="0">
                  <a:pos x="2744" y="1688"/>
                </a:cxn>
                <a:cxn ang="0">
                  <a:pos x="2896" y="1792"/>
                </a:cxn>
                <a:cxn ang="0">
                  <a:pos x="3080" y="1912"/>
                </a:cxn>
                <a:cxn ang="0">
                  <a:pos x="3136" y="2048"/>
                </a:cxn>
              </a:cxnLst>
              <a:rect l="0" t="0" r="r" b="b"/>
              <a:pathLst>
                <a:path w="3136" h="2176">
                  <a:moveTo>
                    <a:pt x="3136" y="2048"/>
                  </a:moveTo>
                  <a:cubicBezTo>
                    <a:pt x="3124" y="2081"/>
                    <a:pt x="3100" y="2091"/>
                    <a:pt x="3072" y="2112"/>
                  </a:cubicBezTo>
                  <a:cubicBezTo>
                    <a:pt x="2998" y="2164"/>
                    <a:pt x="2885" y="2168"/>
                    <a:pt x="2800" y="2176"/>
                  </a:cubicBezTo>
                  <a:cubicBezTo>
                    <a:pt x="2752" y="2173"/>
                    <a:pt x="2703" y="2172"/>
                    <a:pt x="2656" y="2168"/>
                  </a:cubicBezTo>
                  <a:cubicBezTo>
                    <a:pt x="2615" y="2164"/>
                    <a:pt x="2632" y="2160"/>
                    <a:pt x="2600" y="2144"/>
                  </a:cubicBezTo>
                  <a:cubicBezTo>
                    <a:pt x="2585" y="2136"/>
                    <a:pt x="2550" y="2127"/>
                    <a:pt x="2536" y="2120"/>
                  </a:cubicBezTo>
                  <a:cubicBezTo>
                    <a:pt x="2503" y="2103"/>
                    <a:pt x="2479" y="2074"/>
                    <a:pt x="2448" y="2056"/>
                  </a:cubicBezTo>
                  <a:cubicBezTo>
                    <a:pt x="2369" y="1951"/>
                    <a:pt x="2470" y="2078"/>
                    <a:pt x="2400" y="2008"/>
                  </a:cubicBezTo>
                  <a:cubicBezTo>
                    <a:pt x="2350" y="1958"/>
                    <a:pt x="2293" y="1886"/>
                    <a:pt x="2256" y="1824"/>
                  </a:cubicBezTo>
                  <a:cubicBezTo>
                    <a:pt x="2224" y="1770"/>
                    <a:pt x="2196" y="1716"/>
                    <a:pt x="2152" y="1672"/>
                  </a:cubicBezTo>
                  <a:cubicBezTo>
                    <a:pt x="2135" y="1621"/>
                    <a:pt x="2094" y="1578"/>
                    <a:pt x="2064" y="1536"/>
                  </a:cubicBezTo>
                  <a:cubicBezTo>
                    <a:pt x="1987" y="1428"/>
                    <a:pt x="2092" y="1563"/>
                    <a:pt x="2040" y="1480"/>
                  </a:cubicBezTo>
                  <a:cubicBezTo>
                    <a:pt x="2025" y="1456"/>
                    <a:pt x="2004" y="1440"/>
                    <a:pt x="1992" y="1416"/>
                  </a:cubicBezTo>
                  <a:cubicBezTo>
                    <a:pt x="1916" y="1265"/>
                    <a:pt x="1823" y="1119"/>
                    <a:pt x="1704" y="1000"/>
                  </a:cubicBezTo>
                  <a:cubicBezTo>
                    <a:pt x="1664" y="960"/>
                    <a:pt x="1617" y="932"/>
                    <a:pt x="1576" y="896"/>
                  </a:cubicBezTo>
                  <a:cubicBezTo>
                    <a:pt x="1564" y="885"/>
                    <a:pt x="1556" y="872"/>
                    <a:pt x="1544" y="864"/>
                  </a:cubicBezTo>
                  <a:cubicBezTo>
                    <a:pt x="1524" y="850"/>
                    <a:pt x="1499" y="845"/>
                    <a:pt x="1480" y="832"/>
                  </a:cubicBezTo>
                  <a:cubicBezTo>
                    <a:pt x="1340" y="739"/>
                    <a:pt x="1176" y="704"/>
                    <a:pt x="1016" y="664"/>
                  </a:cubicBezTo>
                  <a:cubicBezTo>
                    <a:pt x="917" y="669"/>
                    <a:pt x="891" y="664"/>
                    <a:pt x="816" y="680"/>
                  </a:cubicBezTo>
                  <a:cubicBezTo>
                    <a:pt x="788" y="685"/>
                    <a:pt x="736" y="704"/>
                    <a:pt x="736" y="704"/>
                  </a:cubicBezTo>
                  <a:cubicBezTo>
                    <a:pt x="688" y="739"/>
                    <a:pt x="656" y="783"/>
                    <a:pt x="616" y="824"/>
                  </a:cubicBezTo>
                  <a:cubicBezTo>
                    <a:pt x="613" y="832"/>
                    <a:pt x="611" y="840"/>
                    <a:pt x="608" y="848"/>
                  </a:cubicBezTo>
                  <a:cubicBezTo>
                    <a:pt x="603" y="856"/>
                    <a:pt x="595" y="863"/>
                    <a:pt x="592" y="872"/>
                  </a:cubicBezTo>
                  <a:cubicBezTo>
                    <a:pt x="585" y="887"/>
                    <a:pt x="576" y="920"/>
                    <a:pt x="576" y="920"/>
                  </a:cubicBezTo>
                  <a:cubicBezTo>
                    <a:pt x="550" y="1096"/>
                    <a:pt x="561" y="1219"/>
                    <a:pt x="472" y="1376"/>
                  </a:cubicBezTo>
                  <a:cubicBezTo>
                    <a:pt x="450" y="1413"/>
                    <a:pt x="393" y="1482"/>
                    <a:pt x="352" y="1496"/>
                  </a:cubicBezTo>
                  <a:cubicBezTo>
                    <a:pt x="323" y="1505"/>
                    <a:pt x="264" y="1520"/>
                    <a:pt x="264" y="1520"/>
                  </a:cubicBezTo>
                  <a:cubicBezTo>
                    <a:pt x="154" y="1511"/>
                    <a:pt x="130" y="1514"/>
                    <a:pt x="56" y="1440"/>
                  </a:cubicBezTo>
                  <a:cubicBezTo>
                    <a:pt x="53" y="1432"/>
                    <a:pt x="52" y="1423"/>
                    <a:pt x="48" y="1416"/>
                  </a:cubicBezTo>
                  <a:cubicBezTo>
                    <a:pt x="41" y="1404"/>
                    <a:pt x="29" y="1396"/>
                    <a:pt x="24" y="1384"/>
                  </a:cubicBezTo>
                  <a:cubicBezTo>
                    <a:pt x="11" y="1356"/>
                    <a:pt x="9" y="1317"/>
                    <a:pt x="0" y="1288"/>
                  </a:cubicBezTo>
                  <a:cubicBezTo>
                    <a:pt x="3" y="1232"/>
                    <a:pt x="4" y="1181"/>
                    <a:pt x="16" y="1128"/>
                  </a:cubicBezTo>
                  <a:cubicBezTo>
                    <a:pt x="22" y="1099"/>
                    <a:pt x="27" y="1102"/>
                    <a:pt x="40" y="1072"/>
                  </a:cubicBezTo>
                  <a:cubicBezTo>
                    <a:pt x="99" y="924"/>
                    <a:pt x="183" y="867"/>
                    <a:pt x="312" y="776"/>
                  </a:cubicBezTo>
                  <a:cubicBezTo>
                    <a:pt x="340" y="755"/>
                    <a:pt x="363" y="731"/>
                    <a:pt x="392" y="712"/>
                  </a:cubicBezTo>
                  <a:cubicBezTo>
                    <a:pt x="415" y="676"/>
                    <a:pt x="445" y="648"/>
                    <a:pt x="472" y="616"/>
                  </a:cubicBezTo>
                  <a:cubicBezTo>
                    <a:pt x="515" y="563"/>
                    <a:pt x="555" y="493"/>
                    <a:pt x="584" y="432"/>
                  </a:cubicBezTo>
                  <a:cubicBezTo>
                    <a:pt x="626" y="340"/>
                    <a:pt x="651" y="241"/>
                    <a:pt x="696" y="152"/>
                  </a:cubicBezTo>
                  <a:cubicBezTo>
                    <a:pt x="713" y="116"/>
                    <a:pt x="741" y="98"/>
                    <a:pt x="768" y="72"/>
                  </a:cubicBezTo>
                  <a:cubicBezTo>
                    <a:pt x="777" y="62"/>
                    <a:pt x="782" y="49"/>
                    <a:pt x="792" y="40"/>
                  </a:cubicBezTo>
                  <a:cubicBezTo>
                    <a:pt x="812" y="19"/>
                    <a:pt x="854" y="10"/>
                    <a:pt x="880" y="0"/>
                  </a:cubicBezTo>
                  <a:cubicBezTo>
                    <a:pt x="980" y="7"/>
                    <a:pt x="1099" y="17"/>
                    <a:pt x="1192" y="64"/>
                  </a:cubicBezTo>
                  <a:cubicBezTo>
                    <a:pt x="1247" y="91"/>
                    <a:pt x="1307" y="128"/>
                    <a:pt x="1368" y="144"/>
                  </a:cubicBezTo>
                  <a:cubicBezTo>
                    <a:pt x="1393" y="161"/>
                    <a:pt x="1421" y="169"/>
                    <a:pt x="1448" y="184"/>
                  </a:cubicBezTo>
                  <a:cubicBezTo>
                    <a:pt x="1478" y="200"/>
                    <a:pt x="1504" y="225"/>
                    <a:pt x="1536" y="240"/>
                  </a:cubicBezTo>
                  <a:cubicBezTo>
                    <a:pt x="1635" y="284"/>
                    <a:pt x="1740" y="310"/>
                    <a:pt x="1848" y="328"/>
                  </a:cubicBezTo>
                  <a:cubicBezTo>
                    <a:pt x="1938" y="364"/>
                    <a:pt x="1900" y="353"/>
                    <a:pt x="1960" y="368"/>
                  </a:cubicBezTo>
                  <a:cubicBezTo>
                    <a:pt x="2032" y="411"/>
                    <a:pt x="2039" y="410"/>
                    <a:pt x="2080" y="472"/>
                  </a:cubicBezTo>
                  <a:cubicBezTo>
                    <a:pt x="2087" y="503"/>
                    <a:pt x="2093" y="524"/>
                    <a:pt x="2112" y="552"/>
                  </a:cubicBezTo>
                  <a:cubicBezTo>
                    <a:pt x="2116" y="576"/>
                    <a:pt x="2126" y="599"/>
                    <a:pt x="2128" y="624"/>
                  </a:cubicBezTo>
                  <a:cubicBezTo>
                    <a:pt x="2133" y="746"/>
                    <a:pt x="2102" y="879"/>
                    <a:pt x="2152" y="992"/>
                  </a:cubicBezTo>
                  <a:cubicBezTo>
                    <a:pt x="2157" y="1004"/>
                    <a:pt x="2169" y="1012"/>
                    <a:pt x="2176" y="1024"/>
                  </a:cubicBezTo>
                  <a:cubicBezTo>
                    <a:pt x="2203" y="1073"/>
                    <a:pt x="2212" y="1129"/>
                    <a:pt x="2248" y="1176"/>
                  </a:cubicBezTo>
                  <a:cubicBezTo>
                    <a:pt x="2303" y="1250"/>
                    <a:pt x="2358" y="1334"/>
                    <a:pt x="2424" y="1400"/>
                  </a:cubicBezTo>
                  <a:cubicBezTo>
                    <a:pt x="2430" y="1406"/>
                    <a:pt x="2441" y="1408"/>
                    <a:pt x="2448" y="1416"/>
                  </a:cubicBezTo>
                  <a:cubicBezTo>
                    <a:pt x="2490" y="1462"/>
                    <a:pt x="2502" y="1494"/>
                    <a:pt x="2552" y="1528"/>
                  </a:cubicBezTo>
                  <a:cubicBezTo>
                    <a:pt x="2587" y="1581"/>
                    <a:pt x="2644" y="1619"/>
                    <a:pt x="2696" y="1656"/>
                  </a:cubicBezTo>
                  <a:cubicBezTo>
                    <a:pt x="2748" y="1693"/>
                    <a:pt x="2692" y="1670"/>
                    <a:pt x="2744" y="1688"/>
                  </a:cubicBezTo>
                  <a:cubicBezTo>
                    <a:pt x="2786" y="1719"/>
                    <a:pt x="2846" y="1775"/>
                    <a:pt x="2896" y="1792"/>
                  </a:cubicBezTo>
                  <a:cubicBezTo>
                    <a:pt x="2953" y="1811"/>
                    <a:pt x="3045" y="1860"/>
                    <a:pt x="3080" y="1912"/>
                  </a:cubicBezTo>
                  <a:cubicBezTo>
                    <a:pt x="3104" y="1949"/>
                    <a:pt x="3125" y="2004"/>
                    <a:pt x="3136" y="2048"/>
                  </a:cubicBezTo>
                  <a:close/>
                </a:path>
              </a:pathLst>
            </a:custGeom>
            <a:noFill/>
            <a:ln w="57150" cap="flat" cmpd="sng">
              <a:solidFill>
                <a:srgbClr val="FF6600"/>
              </a:solidFill>
              <a:prstDash val="solid"/>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280" name="WordArt 96"/>
            <p:cNvSpPr>
              <a:spLocks noChangeArrowheads="1" noChangeShapeType="1" noTextEdit="1"/>
            </p:cNvSpPr>
            <p:nvPr/>
          </p:nvSpPr>
          <p:spPr bwMode="auto">
            <a:xfrm>
              <a:off x="1600" y="1296"/>
              <a:ext cx="1936" cy="1400"/>
            </a:xfrm>
            <a:prstGeom prst="rect">
              <a:avLst/>
            </a:prstGeom>
          </p:spPr>
          <p:txBody>
            <a:bodyPr spcFirstLastPara="1" wrap="none" fromWordArt="1">
              <a:prstTxWarp prst="textArchUp">
                <a:avLst>
                  <a:gd name="adj" fmla="val 10800000"/>
                </a:avLst>
              </a:prstTxWarp>
            </a:bodyPr>
            <a:lstStyle/>
            <a:p>
              <a:pPr algn="ctr" defTabSz="914400" eaLnBrk="0" fontAlgn="base" hangingPunct="0">
                <a:spcBef>
                  <a:spcPct val="0"/>
                </a:spcBef>
                <a:spcAft>
                  <a:spcPct val="0"/>
                </a:spcAft>
              </a:pPr>
              <a:r>
                <a:rPr lang="ar-JO" sz="3600" kern="10" dirty="0">
                  <a:ln w="9525">
                    <a:solidFill>
                      <a:srgbClr val="000000"/>
                    </a:solidFill>
                    <a:round/>
                    <a:headEnd/>
                    <a:tailEnd/>
                  </a:ln>
                  <a:solidFill>
                    <a:srgbClr val="66FF66"/>
                  </a:solidFill>
                  <a:effectLst>
                    <a:outerShdw blurRad="63500" dist="68978" dir="4020649" algn="ctr" rotWithShape="0">
                      <a:srgbClr val="1A0004">
                        <a:alpha val="74997"/>
                      </a:srgbClr>
                    </a:outerShdw>
                  </a:effectLst>
                  <a:latin typeface="Arial Black"/>
                  <a:ea typeface="Arial Black"/>
                  <a:cs typeface="Arial Black"/>
                </a:rPr>
                <a:t>الهلال الخصيب</a:t>
              </a:r>
              <a:endParaRPr lang="en-US" sz="3600" kern="10" dirty="0">
                <a:ln w="9525">
                  <a:solidFill>
                    <a:srgbClr val="000000"/>
                  </a:solidFill>
                  <a:round/>
                  <a:headEnd/>
                  <a:tailEnd/>
                </a:ln>
                <a:solidFill>
                  <a:srgbClr val="66FF66"/>
                </a:solidFill>
                <a:effectLst>
                  <a:outerShdw blurRad="63500" dist="68978" dir="4020649" algn="ctr" rotWithShape="0">
                    <a:srgbClr val="1A0004">
                      <a:alpha val="74997"/>
                    </a:srgbClr>
                  </a:outerShdw>
                </a:effectLst>
                <a:latin typeface="Arial Black"/>
                <a:ea typeface="Arial Black"/>
                <a:cs typeface="Arial Black"/>
              </a:endParaRPr>
            </a:p>
          </p:txBody>
        </p:sp>
      </p:grpSp>
      <p:sp>
        <p:nvSpPr>
          <p:cNvPr id="599139" name="AutoShape 99"/>
          <p:cNvSpPr>
            <a:spLocks noChangeArrowheads="1"/>
          </p:cNvSpPr>
          <p:nvPr/>
        </p:nvSpPr>
        <p:spPr bwMode="auto">
          <a:xfrm rot="6018640">
            <a:off x="3722688" y="-598390"/>
            <a:ext cx="1073150" cy="4899025"/>
          </a:xfrm>
          <a:prstGeom prst="curvedRightArrow">
            <a:avLst>
              <a:gd name="adj1" fmla="val 55817"/>
              <a:gd name="adj2" fmla="val 147118"/>
              <a:gd name="adj3" fmla="val 53935"/>
            </a:avLst>
          </a:prstGeom>
          <a:gradFill rotWithShape="0">
            <a:gsLst>
              <a:gs pos="0">
                <a:srgbClr val="FF2014"/>
              </a:gs>
              <a:gs pos="50000">
                <a:srgbClr val="FF2014">
                  <a:gamma/>
                  <a:shade val="0"/>
                  <a:invGamma/>
                </a:srgbClr>
              </a:gs>
              <a:gs pos="100000">
                <a:srgbClr val="FF2014"/>
              </a:gs>
            </a:gsLst>
            <a:lin ang="18900000" scaled="1"/>
          </a:gradFill>
          <a:ln w="12700">
            <a:solidFill>
              <a:schemeClr val="tx1"/>
            </a:solidFill>
            <a:miter lim="800000"/>
            <a:headEnd/>
            <a:tailEnd/>
          </a:ln>
          <a:effectLst>
            <a:outerShdw blurRad="63500" dist="144802" dir="312750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141" name="Oval 101"/>
          <p:cNvSpPr>
            <a:spLocks noChangeArrowheads="1"/>
          </p:cNvSpPr>
          <p:nvPr/>
        </p:nvSpPr>
        <p:spPr bwMode="auto">
          <a:xfrm>
            <a:off x="6854825" y="4365625"/>
            <a:ext cx="193675" cy="187325"/>
          </a:xfrm>
          <a:prstGeom prst="ellipse">
            <a:avLst/>
          </a:prstGeom>
          <a:solidFill>
            <a:schemeClr val="tx1"/>
          </a:solidFill>
          <a:ln w="25400">
            <a:solidFill>
              <a:srgbClr val="66FF66"/>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142" name="Oval 102"/>
          <p:cNvSpPr>
            <a:spLocks noChangeArrowheads="1"/>
          </p:cNvSpPr>
          <p:nvPr/>
        </p:nvSpPr>
        <p:spPr bwMode="auto">
          <a:xfrm>
            <a:off x="6851650" y="4351338"/>
            <a:ext cx="193675" cy="187325"/>
          </a:xfrm>
          <a:prstGeom prst="ellipse">
            <a:avLst/>
          </a:prstGeom>
          <a:solidFill>
            <a:srgbClr val="66FF66"/>
          </a:solidFill>
          <a:ln w="25400">
            <a:solidFill>
              <a:srgbClr val="FFFF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143" name="Oval 103"/>
          <p:cNvSpPr>
            <a:spLocks noChangeArrowheads="1"/>
          </p:cNvSpPr>
          <p:nvPr/>
        </p:nvSpPr>
        <p:spPr bwMode="auto">
          <a:xfrm>
            <a:off x="6856413" y="4346575"/>
            <a:ext cx="193675" cy="187325"/>
          </a:xfrm>
          <a:prstGeom prst="ellipse">
            <a:avLst/>
          </a:prstGeom>
          <a:solidFill>
            <a:schemeClr val="tx1"/>
          </a:solidFill>
          <a:ln w="25400">
            <a:solidFill>
              <a:srgbClr val="66FF66"/>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144" name="Oval 104"/>
          <p:cNvSpPr>
            <a:spLocks noChangeArrowheads="1"/>
          </p:cNvSpPr>
          <p:nvPr/>
        </p:nvSpPr>
        <p:spPr bwMode="auto">
          <a:xfrm>
            <a:off x="6867525" y="4365625"/>
            <a:ext cx="193675" cy="187325"/>
          </a:xfrm>
          <a:prstGeom prst="ellipse">
            <a:avLst/>
          </a:prstGeom>
          <a:solidFill>
            <a:srgbClr val="66FF66"/>
          </a:solidFill>
          <a:ln w="25400">
            <a:solidFill>
              <a:srgbClr val="FFFF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145" name="Oval 105"/>
          <p:cNvSpPr>
            <a:spLocks noChangeArrowheads="1"/>
          </p:cNvSpPr>
          <p:nvPr/>
        </p:nvSpPr>
        <p:spPr bwMode="auto">
          <a:xfrm>
            <a:off x="6851650" y="4351338"/>
            <a:ext cx="193675" cy="187325"/>
          </a:xfrm>
          <a:prstGeom prst="ellipse">
            <a:avLst/>
          </a:prstGeom>
          <a:solidFill>
            <a:srgbClr val="FF0000"/>
          </a:solidFill>
          <a:ln w="25400">
            <a:solidFill>
              <a:srgbClr val="66FF66"/>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146" name="Oval 106"/>
          <p:cNvSpPr>
            <a:spLocks noChangeArrowheads="1"/>
          </p:cNvSpPr>
          <p:nvPr/>
        </p:nvSpPr>
        <p:spPr bwMode="auto">
          <a:xfrm>
            <a:off x="6856413" y="4352925"/>
            <a:ext cx="193675" cy="187325"/>
          </a:xfrm>
          <a:prstGeom prst="ellipse">
            <a:avLst/>
          </a:prstGeom>
          <a:solidFill>
            <a:srgbClr val="FF0000"/>
          </a:solidFill>
          <a:ln w="25400">
            <a:solidFill>
              <a:srgbClr val="FFFF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148" name="Oval 108"/>
          <p:cNvSpPr>
            <a:spLocks noChangeArrowheads="1"/>
          </p:cNvSpPr>
          <p:nvPr/>
        </p:nvSpPr>
        <p:spPr bwMode="auto">
          <a:xfrm>
            <a:off x="6853238" y="4357688"/>
            <a:ext cx="193675" cy="187325"/>
          </a:xfrm>
          <a:prstGeom prst="ellipse">
            <a:avLst/>
          </a:prstGeom>
          <a:solidFill>
            <a:srgbClr val="FF0000"/>
          </a:solidFill>
          <a:ln w="25400">
            <a:solidFill>
              <a:srgbClr val="FFFF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151" name="Rectangle 11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03</a:t>
            </a:r>
          </a:p>
        </p:txBody>
      </p:sp>
      <p:sp>
        <p:nvSpPr>
          <p:cNvPr id="599147" name="Oval 107"/>
          <p:cNvSpPr>
            <a:spLocks noChangeArrowheads="1"/>
          </p:cNvSpPr>
          <p:nvPr/>
        </p:nvSpPr>
        <p:spPr bwMode="auto">
          <a:xfrm>
            <a:off x="6858000" y="4359275"/>
            <a:ext cx="193675" cy="187325"/>
          </a:xfrm>
          <a:prstGeom prst="ellipse">
            <a:avLst/>
          </a:prstGeom>
          <a:solidFill>
            <a:srgbClr val="FF0000"/>
          </a:solidFill>
          <a:ln w="25400">
            <a:solidFill>
              <a:srgbClr val="66FF66"/>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275" name="Text Box 112"/>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599156" name="Text Box 116"/>
          <p:cNvSpPr txBox="1">
            <a:spLocks noChangeArrowheads="1"/>
          </p:cNvSpPr>
          <p:nvPr/>
        </p:nvSpPr>
        <p:spPr bwMode="auto">
          <a:xfrm>
            <a:off x="8618538" y="6419850"/>
            <a:ext cx="361950" cy="707886"/>
          </a:xfrm>
          <a:prstGeom prst="rect">
            <a:avLst/>
          </a:prstGeom>
          <a:noFill/>
          <a:ln w="9525">
            <a:noFill/>
            <a:miter lim="800000"/>
            <a:headEnd/>
            <a:tailEnd/>
          </a:ln>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2000" b="1" dirty="0">
                <a:solidFill>
                  <a:srgbClr val="FFFFFF"/>
                </a:solidFill>
                <a:effectLst>
                  <a:outerShdw blurRad="38100" dist="38100" dir="2700000" algn="tl">
                    <a:srgbClr val="000000"/>
                  </a:outerShdw>
                </a:effectLst>
              </a:rPr>
              <a:t>٢ </a:t>
            </a:r>
          </a:p>
        </p:txBody>
      </p:sp>
      <p:sp>
        <p:nvSpPr>
          <p:cNvPr id="599158" name="AutoShape 118"/>
          <p:cNvSpPr>
            <a:spLocks noChangeArrowheads="1"/>
          </p:cNvSpPr>
          <p:nvPr/>
        </p:nvSpPr>
        <p:spPr bwMode="auto">
          <a:xfrm>
            <a:off x="6124575" y="3694113"/>
            <a:ext cx="1616075" cy="145415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0">
            <a:gsLst>
              <a:gs pos="0">
                <a:srgbClr val="FFFF00">
                  <a:gamma/>
                  <a:shade val="0"/>
                  <a:invGamma/>
                </a:srgbClr>
              </a:gs>
              <a:gs pos="50000">
                <a:srgbClr val="FFFF00"/>
              </a:gs>
              <a:gs pos="100000">
                <a:srgbClr val="FFFF00">
                  <a:gamma/>
                  <a:shade val="0"/>
                  <a:invGamma/>
                </a:srgbClr>
              </a:gs>
            </a:gsLst>
            <a:lin ang="5400000" scaled="1"/>
          </a:gradFill>
          <a:ln w="9525">
            <a:solidFill>
              <a:srgbClr val="000000"/>
            </a:solidFill>
            <a:round/>
            <a:headEnd/>
            <a:tailEnd/>
          </a:ln>
          <a:effectLst>
            <a:outerShdw blurRad="63500" dist="71842"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125" name="Text Box 85"/>
          <p:cNvSpPr txBox="1">
            <a:spLocks noChangeArrowheads="1"/>
          </p:cNvSpPr>
          <p:nvPr/>
        </p:nvSpPr>
        <p:spPr bwMode="auto">
          <a:xfrm>
            <a:off x="3513138" y="3478213"/>
            <a:ext cx="5334000" cy="641350"/>
          </a:xfrm>
          <a:prstGeom prst="rect">
            <a:avLst/>
          </a:prstGeom>
          <a:noFill/>
          <a:ln w="12700">
            <a:noFill/>
            <a:miter lim="800000"/>
            <a:headEnd/>
            <a:tailEnd/>
          </a:ln>
          <a:effectLst/>
        </p:spPr>
        <p:txBody>
          <a:bodyPr>
            <a:spAutoFit/>
          </a:bodyPr>
          <a:lstStyle/>
          <a:p>
            <a:pPr algn="ctr" defTabSz="914400" rtl="1" eaLnBrk="0" fontAlgn="base" hangingPunct="0">
              <a:spcBef>
                <a:spcPct val="50000"/>
              </a:spcBef>
              <a:spcAft>
                <a:spcPct val="0"/>
              </a:spcAft>
              <a:defRPr/>
            </a:pPr>
            <a:r>
              <a:rPr lang="ar-JO" sz="3600" b="1" dirty="0">
                <a:solidFill>
                  <a:srgbClr val="FFFF66"/>
                </a:solidFill>
                <a:effectLst>
                  <a:outerShdw blurRad="50800" dist="38100" dir="2700000" algn="tl" rotWithShape="0">
                    <a:srgbClr val="000000"/>
                  </a:outerShdw>
                </a:effectLst>
                <a:latin typeface="Accordance" panose="00000400000000000000" pitchFamily="2" charset="-79"/>
                <a:ea typeface="Accordance" panose="00000400000000000000" pitchFamily="2" charset="-79"/>
                <a:cs typeface="Accordance" panose="00000400000000000000" pitchFamily="2" charset="-79"/>
              </a:rPr>
              <a:t>نقطة البداية...</a:t>
            </a:r>
            <a:endParaRPr lang="en-US" sz="3600" b="1" dirty="0">
              <a:solidFill>
                <a:srgbClr val="FFFF66"/>
              </a:solidFill>
              <a:effectLst>
                <a:outerShdw blurRad="50800" dist="38100" dir="2700000" algn="tl" rotWithShape="0">
                  <a:srgbClr val="000000"/>
                </a:outerShdw>
              </a:effectLst>
              <a:latin typeface="Accordance" panose="00000400000000000000" pitchFamily="2" charset="-79"/>
              <a:ea typeface="Accordance" panose="00000400000000000000" pitchFamily="2" charset="-79"/>
              <a:cs typeface="Accordance" panose="00000400000000000000" pitchFamily="2" charset="-79"/>
            </a:endParaRPr>
          </a:p>
        </p:txBody>
      </p:sp>
    </p:spTree>
    <p:extLst>
      <p:ext uri="{BB962C8B-B14F-4D97-AF65-F5344CB8AC3E}">
        <p14:creationId xmlns:p14="http://schemas.microsoft.com/office/powerpoint/2010/main" val="18351445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withEffect">
                                  <p:stCondLst>
                                    <p:cond delay="0"/>
                                  </p:stCondLst>
                                  <p:childTnLst>
                                    <p:set>
                                      <p:cBhvr>
                                        <p:cTn id="6" dur="1" fill="hold">
                                          <p:stCondLst>
                                            <p:cond delay="0"/>
                                          </p:stCondLst>
                                        </p:cTn>
                                        <p:tgtEl>
                                          <p:spTgt spid="599125">
                                            <p:txEl>
                                              <p:pRg st="0" end="0"/>
                                            </p:txEl>
                                          </p:spTgt>
                                        </p:tgtEl>
                                        <p:attrNameLst>
                                          <p:attrName>style.visibility</p:attrName>
                                        </p:attrNameLst>
                                      </p:cBhvr>
                                      <p:to>
                                        <p:strVal val="visible"/>
                                      </p:to>
                                    </p:set>
                                    <p:animEffect transition="in" filter="box(out)">
                                      <p:cBhvr>
                                        <p:cTn id="7" dur="500"/>
                                        <p:tgtEl>
                                          <p:spTgt spid="599125">
                                            <p:txEl>
                                              <p:pRg st="0" end="0"/>
                                            </p:txEl>
                                          </p:spTgt>
                                        </p:tgtEl>
                                      </p:cBhvr>
                                    </p:animEffect>
                                  </p:childTnLst>
                                </p:cTn>
                              </p:par>
                              <p:par>
                                <p:cTn id="8" presetID="23" presetClass="entr" presetSubtype="528" fill="hold" nodeType="withEffect">
                                  <p:stCondLst>
                                    <p:cond delay="0"/>
                                  </p:stCondLst>
                                  <p:childTnLst>
                                    <p:set>
                                      <p:cBhvr>
                                        <p:cTn id="9" dur="1" fill="hold">
                                          <p:stCondLst>
                                            <p:cond delay="0"/>
                                          </p:stCondLst>
                                        </p:cTn>
                                        <p:tgtEl>
                                          <p:spTgt spid="599158"/>
                                        </p:tgtEl>
                                        <p:attrNameLst>
                                          <p:attrName>style.visibility</p:attrName>
                                        </p:attrNameLst>
                                      </p:cBhvr>
                                      <p:to>
                                        <p:strVal val="visible"/>
                                      </p:to>
                                    </p:set>
                                    <p:anim calcmode="lin" valueType="num">
                                      <p:cBhvr>
                                        <p:cTn id="10" dur="1000" fill="hold"/>
                                        <p:tgtEl>
                                          <p:spTgt spid="599158"/>
                                        </p:tgtEl>
                                        <p:attrNameLst>
                                          <p:attrName>ppt_w</p:attrName>
                                        </p:attrNameLst>
                                      </p:cBhvr>
                                      <p:tavLst>
                                        <p:tav tm="0">
                                          <p:val>
                                            <p:fltVal val="0"/>
                                          </p:val>
                                        </p:tav>
                                        <p:tav tm="100000">
                                          <p:val>
                                            <p:strVal val="#ppt_w"/>
                                          </p:val>
                                        </p:tav>
                                      </p:tavLst>
                                    </p:anim>
                                    <p:anim calcmode="lin" valueType="num">
                                      <p:cBhvr>
                                        <p:cTn id="11" dur="1000" fill="hold"/>
                                        <p:tgtEl>
                                          <p:spTgt spid="599158"/>
                                        </p:tgtEl>
                                        <p:attrNameLst>
                                          <p:attrName>ppt_h</p:attrName>
                                        </p:attrNameLst>
                                      </p:cBhvr>
                                      <p:tavLst>
                                        <p:tav tm="0">
                                          <p:val>
                                            <p:fltVal val="0"/>
                                          </p:val>
                                        </p:tav>
                                        <p:tav tm="100000">
                                          <p:val>
                                            <p:strVal val="#ppt_h"/>
                                          </p:val>
                                        </p:tav>
                                      </p:tavLst>
                                    </p:anim>
                                    <p:anim calcmode="lin" valueType="num">
                                      <p:cBhvr>
                                        <p:cTn id="12" dur="1000" fill="hold"/>
                                        <p:tgtEl>
                                          <p:spTgt spid="599158"/>
                                        </p:tgtEl>
                                        <p:attrNameLst>
                                          <p:attrName>ppt_x</p:attrName>
                                        </p:attrNameLst>
                                      </p:cBhvr>
                                      <p:tavLst>
                                        <p:tav tm="0">
                                          <p:val>
                                            <p:fltVal val="0.5"/>
                                          </p:val>
                                        </p:tav>
                                        <p:tav tm="100000">
                                          <p:val>
                                            <p:strVal val="#ppt_x"/>
                                          </p:val>
                                        </p:tav>
                                      </p:tavLst>
                                    </p:anim>
                                    <p:anim calcmode="lin" valueType="num">
                                      <p:cBhvr>
                                        <p:cTn id="13" dur="1000" fill="hold"/>
                                        <p:tgtEl>
                                          <p:spTgt spid="599158"/>
                                        </p:tgtEl>
                                        <p:attrNameLst>
                                          <p:attrName>ppt_y</p:attrName>
                                        </p:attrNameLst>
                                      </p:cBhvr>
                                      <p:tavLst>
                                        <p:tav tm="0">
                                          <p:val>
                                            <p:fltVal val="0.5"/>
                                          </p:val>
                                        </p:tav>
                                        <p:tav tm="100000">
                                          <p:val>
                                            <p:strVal val="#ppt_y"/>
                                          </p:val>
                                        </p:tav>
                                      </p:tavLst>
                                    </p:anim>
                                  </p:childTnLst>
                                </p:cTn>
                              </p:par>
                            </p:childTnLst>
                          </p:cTn>
                        </p:par>
                        <p:par>
                          <p:cTn id="14" fill="hold" nodeType="afterGroup">
                            <p:stCondLst>
                              <p:cond delay="1000"/>
                            </p:stCondLst>
                            <p:childTnLst>
                              <p:par>
                                <p:cTn id="15" presetID="23" presetClass="entr" presetSubtype="272" fill="hold" grpId="0" nodeType="afterEffect">
                                  <p:stCondLst>
                                    <p:cond delay="0"/>
                                  </p:stCondLst>
                                  <p:childTnLst>
                                    <p:set>
                                      <p:cBhvr>
                                        <p:cTn id="16" dur="1" fill="hold">
                                          <p:stCondLst>
                                            <p:cond delay="0"/>
                                          </p:stCondLst>
                                        </p:cTn>
                                        <p:tgtEl>
                                          <p:spTgt spid="599141"/>
                                        </p:tgtEl>
                                        <p:attrNameLst>
                                          <p:attrName>style.visibility</p:attrName>
                                        </p:attrNameLst>
                                      </p:cBhvr>
                                      <p:to>
                                        <p:strVal val="visible"/>
                                      </p:to>
                                    </p:set>
                                    <p:anim calcmode="lin" valueType="num">
                                      <p:cBhvr>
                                        <p:cTn id="17" dur="500" fill="hold"/>
                                        <p:tgtEl>
                                          <p:spTgt spid="599141"/>
                                        </p:tgtEl>
                                        <p:attrNameLst>
                                          <p:attrName>ppt_w</p:attrName>
                                        </p:attrNameLst>
                                      </p:cBhvr>
                                      <p:tavLst>
                                        <p:tav tm="0">
                                          <p:val>
                                            <p:strVal val="2/3*#ppt_w"/>
                                          </p:val>
                                        </p:tav>
                                        <p:tav tm="100000">
                                          <p:val>
                                            <p:strVal val="#ppt_w"/>
                                          </p:val>
                                        </p:tav>
                                      </p:tavLst>
                                    </p:anim>
                                    <p:anim calcmode="lin" valueType="num">
                                      <p:cBhvr>
                                        <p:cTn id="18" dur="500" fill="hold"/>
                                        <p:tgtEl>
                                          <p:spTgt spid="599141"/>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15"/>
                                            </p:cond>
                                          </p:stCondLst>
                                        </p:cTn>
                                        <p:tgtEl>
                                          <p:spTgt spid="599141"/>
                                        </p:tgtEl>
                                        <p:attrNameLst>
                                          <p:attrName>style.visibility</p:attrName>
                                        </p:attrNameLst>
                                      </p:cBhvr>
                                      <p:to>
                                        <p:strVal val="hidden"/>
                                      </p:to>
                                    </p:set>
                                  </p:subTnLst>
                                </p:cTn>
                              </p:par>
                            </p:childTnLst>
                          </p:cTn>
                        </p:par>
                        <p:par>
                          <p:cTn id="19" fill="hold" nodeType="afterGroup">
                            <p:stCondLst>
                              <p:cond delay="1500"/>
                            </p:stCondLst>
                            <p:childTnLst>
                              <p:par>
                                <p:cTn id="20" presetID="23" presetClass="entr" presetSubtype="272" fill="hold" grpId="0" nodeType="afterEffect">
                                  <p:stCondLst>
                                    <p:cond delay="0"/>
                                  </p:stCondLst>
                                  <p:childTnLst>
                                    <p:set>
                                      <p:cBhvr>
                                        <p:cTn id="21" dur="1" fill="hold">
                                          <p:stCondLst>
                                            <p:cond delay="0"/>
                                          </p:stCondLst>
                                        </p:cTn>
                                        <p:tgtEl>
                                          <p:spTgt spid="599145"/>
                                        </p:tgtEl>
                                        <p:attrNameLst>
                                          <p:attrName>style.visibility</p:attrName>
                                        </p:attrNameLst>
                                      </p:cBhvr>
                                      <p:to>
                                        <p:strVal val="visible"/>
                                      </p:to>
                                    </p:set>
                                    <p:anim calcmode="lin" valueType="num">
                                      <p:cBhvr>
                                        <p:cTn id="22" dur="500" fill="hold"/>
                                        <p:tgtEl>
                                          <p:spTgt spid="599145"/>
                                        </p:tgtEl>
                                        <p:attrNameLst>
                                          <p:attrName>ppt_w</p:attrName>
                                        </p:attrNameLst>
                                      </p:cBhvr>
                                      <p:tavLst>
                                        <p:tav tm="0">
                                          <p:val>
                                            <p:strVal val="2/3*#ppt_w"/>
                                          </p:val>
                                        </p:tav>
                                        <p:tav tm="100000">
                                          <p:val>
                                            <p:strVal val="#ppt_w"/>
                                          </p:val>
                                        </p:tav>
                                      </p:tavLst>
                                    </p:anim>
                                    <p:anim calcmode="lin" valueType="num">
                                      <p:cBhvr>
                                        <p:cTn id="23" dur="500" fill="hold"/>
                                        <p:tgtEl>
                                          <p:spTgt spid="599145"/>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20"/>
                                            </p:cond>
                                          </p:stCondLst>
                                        </p:cTn>
                                        <p:tgtEl>
                                          <p:spTgt spid="599145"/>
                                        </p:tgtEl>
                                        <p:attrNameLst>
                                          <p:attrName>style.visibility</p:attrName>
                                        </p:attrNameLst>
                                      </p:cBhvr>
                                      <p:to>
                                        <p:strVal val="hidden"/>
                                      </p:to>
                                    </p:set>
                                  </p:subTnLst>
                                </p:cTn>
                              </p:par>
                            </p:childTnLst>
                          </p:cTn>
                        </p:par>
                        <p:par>
                          <p:cTn id="24" fill="hold" nodeType="afterGroup">
                            <p:stCondLst>
                              <p:cond delay="2000"/>
                            </p:stCondLst>
                            <p:childTnLst>
                              <p:par>
                                <p:cTn id="25" presetID="23" presetClass="entr" presetSubtype="272" fill="hold" grpId="0" nodeType="afterEffect">
                                  <p:stCondLst>
                                    <p:cond delay="0"/>
                                  </p:stCondLst>
                                  <p:childTnLst>
                                    <p:set>
                                      <p:cBhvr>
                                        <p:cTn id="26" dur="1" fill="hold">
                                          <p:stCondLst>
                                            <p:cond delay="0"/>
                                          </p:stCondLst>
                                        </p:cTn>
                                        <p:tgtEl>
                                          <p:spTgt spid="599143"/>
                                        </p:tgtEl>
                                        <p:attrNameLst>
                                          <p:attrName>style.visibility</p:attrName>
                                        </p:attrNameLst>
                                      </p:cBhvr>
                                      <p:to>
                                        <p:strVal val="visible"/>
                                      </p:to>
                                    </p:set>
                                    <p:anim calcmode="lin" valueType="num">
                                      <p:cBhvr>
                                        <p:cTn id="27" dur="500" fill="hold"/>
                                        <p:tgtEl>
                                          <p:spTgt spid="599143"/>
                                        </p:tgtEl>
                                        <p:attrNameLst>
                                          <p:attrName>ppt_w</p:attrName>
                                        </p:attrNameLst>
                                      </p:cBhvr>
                                      <p:tavLst>
                                        <p:tav tm="0">
                                          <p:val>
                                            <p:strVal val="2/3*#ppt_w"/>
                                          </p:val>
                                        </p:tav>
                                        <p:tav tm="100000">
                                          <p:val>
                                            <p:strVal val="#ppt_w"/>
                                          </p:val>
                                        </p:tav>
                                      </p:tavLst>
                                    </p:anim>
                                    <p:anim calcmode="lin" valueType="num">
                                      <p:cBhvr>
                                        <p:cTn id="28" dur="500" fill="hold"/>
                                        <p:tgtEl>
                                          <p:spTgt spid="599143"/>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25"/>
                                            </p:cond>
                                          </p:stCondLst>
                                        </p:cTn>
                                        <p:tgtEl>
                                          <p:spTgt spid="599143"/>
                                        </p:tgtEl>
                                        <p:attrNameLst>
                                          <p:attrName>style.visibility</p:attrName>
                                        </p:attrNameLst>
                                      </p:cBhvr>
                                      <p:to>
                                        <p:strVal val="hidden"/>
                                      </p:to>
                                    </p:set>
                                  </p:subTnLst>
                                </p:cTn>
                              </p:par>
                            </p:childTnLst>
                          </p:cTn>
                        </p:par>
                        <p:par>
                          <p:cTn id="29" fill="hold" nodeType="afterGroup">
                            <p:stCondLst>
                              <p:cond delay="2500"/>
                            </p:stCondLst>
                            <p:childTnLst>
                              <p:par>
                                <p:cTn id="30" presetID="23" presetClass="entr" presetSubtype="272" fill="hold" grpId="0" nodeType="afterEffect">
                                  <p:stCondLst>
                                    <p:cond delay="0"/>
                                  </p:stCondLst>
                                  <p:childTnLst>
                                    <p:set>
                                      <p:cBhvr>
                                        <p:cTn id="31" dur="1" fill="hold">
                                          <p:stCondLst>
                                            <p:cond delay="0"/>
                                          </p:stCondLst>
                                        </p:cTn>
                                        <p:tgtEl>
                                          <p:spTgt spid="599146"/>
                                        </p:tgtEl>
                                        <p:attrNameLst>
                                          <p:attrName>style.visibility</p:attrName>
                                        </p:attrNameLst>
                                      </p:cBhvr>
                                      <p:to>
                                        <p:strVal val="visible"/>
                                      </p:to>
                                    </p:set>
                                    <p:anim calcmode="lin" valueType="num">
                                      <p:cBhvr>
                                        <p:cTn id="32" dur="500" fill="hold"/>
                                        <p:tgtEl>
                                          <p:spTgt spid="599146"/>
                                        </p:tgtEl>
                                        <p:attrNameLst>
                                          <p:attrName>ppt_w</p:attrName>
                                        </p:attrNameLst>
                                      </p:cBhvr>
                                      <p:tavLst>
                                        <p:tav tm="0">
                                          <p:val>
                                            <p:strVal val="2/3*#ppt_w"/>
                                          </p:val>
                                        </p:tav>
                                        <p:tav tm="100000">
                                          <p:val>
                                            <p:strVal val="#ppt_w"/>
                                          </p:val>
                                        </p:tav>
                                      </p:tavLst>
                                    </p:anim>
                                    <p:anim calcmode="lin" valueType="num">
                                      <p:cBhvr>
                                        <p:cTn id="33" dur="500" fill="hold"/>
                                        <p:tgtEl>
                                          <p:spTgt spid="599146"/>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30"/>
                                            </p:cond>
                                          </p:stCondLst>
                                        </p:cTn>
                                        <p:tgtEl>
                                          <p:spTgt spid="599146"/>
                                        </p:tgtEl>
                                        <p:attrNameLst>
                                          <p:attrName>style.visibility</p:attrName>
                                        </p:attrNameLst>
                                      </p:cBhvr>
                                      <p:to>
                                        <p:strVal val="hidden"/>
                                      </p:to>
                                    </p:set>
                                  </p:subTnLst>
                                </p:cTn>
                              </p:par>
                            </p:childTnLst>
                          </p:cTn>
                        </p:par>
                        <p:par>
                          <p:cTn id="34" fill="hold" nodeType="afterGroup">
                            <p:stCondLst>
                              <p:cond delay="3000"/>
                            </p:stCondLst>
                            <p:childTnLst>
                              <p:par>
                                <p:cTn id="35" presetID="23" presetClass="entr" presetSubtype="272" fill="hold" grpId="0" nodeType="afterEffect">
                                  <p:stCondLst>
                                    <p:cond delay="0"/>
                                  </p:stCondLst>
                                  <p:childTnLst>
                                    <p:set>
                                      <p:cBhvr>
                                        <p:cTn id="36" dur="1" fill="hold">
                                          <p:stCondLst>
                                            <p:cond delay="0"/>
                                          </p:stCondLst>
                                        </p:cTn>
                                        <p:tgtEl>
                                          <p:spTgt spid="599142"/>
                                        </p:tgtEl>
                                        <p:attrNameLst>
                                          <p:attrName>style.visibility</p:attrName>
                                        </p:attrNameLst>
                                      </p:cBhvr>
                                      <p:to>
                                        <p:strVal val="visible"/>
                                      </p:to>
                                    </p:set>
                                    <p:anim calcmode="lin" valueType="num">
                                      <p:cBhvr>
                                        <p:cTn id="37" dur="500" fill="hold"/>
                                        <p:tgtEl>
                                          <p:spTgt spid="599142"/>
                                        </p:tgtEl>
                                        <p:attrNameLst>
                                          <p:attrName>ppt_w</p:attrName>
                                        </p:attrNameLst>
                                      </p:cBhvr>
                                      <p:tavLst>
                                        <p:tav tm="0">
                                          <p:val>
                                            <p:strVal val="2/3*#ppt_w"/>
                                          </p:val>
                                        </p:tav>
                                        <p:tav tm="100000">
                                          <p:val>
                                            <p:strVal val="#ppt_w"/>
                                          </p:val>
                                        </p:tav>
                                      </p:tavLst>
                                    </p:anim>
                                    <p:anim calcmode="lin" valueType="num">
                                      <p:cBhvr>
                                        <p:cTn id="38" dur="500" fill="hold"/>
                                        <p:tgtEl>
                                          <p:spTgt spid="599142"/>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35"/>
                                            </p:cond>
                                          </p:stCondLst>
                                        </p:cTn>
                                        <p:tgtEl>
                                          <p:spTgt spid="599142"/>
                                        </p:tgtEl>
                                        <p:attrNameLst>
                                          <p:attrName>style.visibility</p:attrName>
                                        </p:attrNameLst>
                                      </p:cBhvr>
                                      <p:to>
                                        <p:strVal val="hidden"/>
                                      </p:to>
                                    </p:set>
                                  </p:subTnLst>
                                </p:cTn>
                              </p:par>
                            </p:childTnLst>
                          </p:cTn>
                        </p:par>
                        <p:par>
                          <p:cTn id="39" fill="hold" nodeType="afterGroup">
                            <p:stCondLst>
                              <p:cond delay="3500"/>
                            </p:stCondLst>
                            <p:childTnLst>
                              <p:par>
                                <p:cTn id="40" presetID="23" presetClass="entr" presetSubtype="272" fill="hold" grpId="0" nodeType="afterEffect">
                                  <p:stCondLst>
                                    <p:cond delay="0"/>
                                  </p:stCondLst>
                                  <p:childTnLst>
                                    <p:set>
                                      <p:cBhvr>
                                        <p:cTn id="41" dur="1" fill="hold">
                                          <p:stCondLst>
                                            <p:cond delay="0"/>
                                          </p:stCondLst>
                                        </p:cTn>
                                        <p:tgtEl>
                                          <p:spTgt spid="599147"/>
                                        </p:tgtEl>
                                        <p:attrNameLst>
                                          <p:attrName>style.visibility</p:attrName>
                                        </p:attrNameLst>
                                      </p:cBhvr>
                                      <p:to>
                                        <p:strVal val="visible"/>
                                      </p:to>
                                    </p:set>
                                    <p:anim calcmode="lin" valueType="num">
                                      <p:cBhvr>
                                        <p:cTn id="42" dur="500" fill="hold"/>
                                        <p:tgtEl>
                                          <p:spTgt spid="599147"/>
                                        </p:tgtEl>
                                        <p:attrNameLst>
                                          <p:attrName>ppt_w</p:attrName>
                                        </p:attrNameLst>
                                      </p:cBhvr>
                                      <p:tavLst>
                                        <p:tav tm="0">
                                          <p:val>
                                            <p:strVal val="2/3*#ppt_w"/>
                                          </p:val>
                                        </p:tav>
                                        <p:tav tm="100000">
                                          <p:val>
                                            <p:strVal val="#ppt_w"/>
                                          </p:val>
                                        </p:tav>
                                      </p:tavLst>
                                    </p:anim>
                                    <p:anim calcmode="lin" valueType="num">
                                      <p:cBhvr>
                                        <p:cTn id="43" dur="500" fill="hold"/>
                                        <p:tgtEl>
                                          <p:spTgt spid="599147"/>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599147"/>
                                        </p:tgtEl>
                                        <p:attrNameLst>
                                          <p:attrName>style.visibility</p:attrName>
                                        </p:attrNameLst>
                                      </p:cBhvr>
                                      <p:to>
                                        <p:strVal val="hidden"/>
                                      </p:to>
                                    </p:set>
                                  </p:subTnLst>
                                </p:cTn>
                              </p:par>
                            </p:childTnLst>
                          </p:cTn>
                        </p:par>
                        <p:par>
                          <p:cTn id="44" fill="hold" nodeType="afterGroup">
                            <p:stCondLst>
                              <p:cond delay="4000"/>
                            </p:stCondLst>
                            <p:childTnLst>
                              <p:par>
                                <p:cTn id="45" presetID="23" presetClass="entr" presetSubtype="272" fill="hold" grpId="0" nodeType="afterEffect">
                                  <p:stCondLst>
                                    <p:cond delay="0"/>
                                  </p:stCondLst>
                                  <p:childTnLst>
                                    <p:set>
                                      <p:cBhvr>
                                        <p:cTn id="46" dur="1" fill="hold">
                                          <p:stCondLst>
                                            <p:cond delay="0"/>
                                          </p:stCondLst>
                                        </p:cTn>
                                        <p:tgtEl>
                                          <p:spTgt spid="599144"/>
                                        </p:tgtEl>
                                        <p:attrNameLst>
                                          <p:attrName>style.visibility</p:attrName>
                                        </p:attrNameLst>
                                      </p:cBhvr>
                                      <p:to>
                                        <p:strVal val="visible"/>
                                      </p:to>
                                    </p:set>
                                    <p:anim calcmode="lin" valueType="num">
                                      <p:cBhvr>
                                        <p:cTn id="47" dur="500" fill="hold"/>
                                        <p:tgtEl>
                                          <p:spTgt spid="599144"/>
                                        </p:tgtEl>
                                        <p:attrNameLst>
                                          <p:attrName>ppt_w</p:attrName>
                                        </p:attrNameLst>
                                      </p:cBhvr>
                                      <p:tavLst>
                                        <p:tav tm="0">
                                          <p:val>
                                            <p:strVal val="2/3*#ppt_w"/>
                                          </p:val>
                                        </p:tav>
                                        <p:tav tm="100000">
                                          <p:val>
                                            <p:strVal val="#ppt_w"/>
                                          </p:val>
                                        </p:tav>
                                      </p:tavLst>
                                    </p:anim>
                                    <p:anim calcmode="lin" valueType="num">
                                      <p:cBhvr>
                                        <p:cTn id="48" dur="500" fill="hold"/>
                                        <p:tgtEl>
                                          <p:spTgt spid="599144"/>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45"/>
                                            </p:cond>
                                          </p:stCondLst>
                                        </p:cTn>
                                        <p:tgtEl>
                                          <p:spTgt spid="599144"/>
                                        </p:tgtEl>
                                        <p:attrNameLst>
                                          <p:attrName>style.visibility</p:attrName>
                                        </p:attrNameLst>
                                      </p:cBhvr>
                                      <p:to>
                                        <p:strVal val="hidden"/>
                                      </p:to>
                                    </p:set>
                                  </p:subTnLst>
                                </p:cTn>
                              </p:par>
                            </p:childTnLst>
                          </p:cTn>
                        </p:par>
                        <p:par>
                          <p:cTn id="49" fill="hold" nodeType="afterGroup">
                            <p:stCondLst>
                              <p:cond delay="4500"/>
                            </p:stCondLst>
                            <p:childTnLst>
                              <p:par>
                                <p:cTn id="50" presetID="23" presetClass="entr" presetSubtype="272" fill="hold" grpId="0" nodeType="afterEffect">
                                  <p:stCondLst>
                                    <p:cond delay="0"/>
                                  </p:stCondLst>
                                  <p:childTnLst>
                                    <p:set>
                                      <p:cBhvr>
                                        <p:cTn id="51" dur="1" fill="hold">
                                          <p:stCondLst>
                                            <p:cond delay="0"/>
                                          </p:stCondLst>
                                        </p:cTn>
                                        <p:tgtEl>
                                          <p:spTgt spid="599148"/>
                                        </p:tgtEl>
                                        <p:attrNameLst>
                                          <p:attrName>style.visibility</p:attrName>
                                        </p:attrNameLst>
                                      </p:cBhvr>
                                      <p:to>
                                        <p:strVal val="visible"/>
                                      </p:to>
                                    </p:set>
                                    <p:anim calcmode="lin" valueType="num">
                                      <p:cBhvr>
                                        <p:cTn id="52" dur="500" fill="hold"/>
                                        <p:tgtEl>
                                          <p:spTgt spid="599148"/>
                                        </p:tgtEl>
                                        <p:attrNameLst>
                                          <p:attrName>ppt_w</p:attrName>
                                        </p:attrNameLst>
                                      </p:cBhvr>
                                      <p:tavLst>
                                        <p:tav tm="0">
                                          <p:val>
                                            <p:strVal val="2/3*#ppt_w"/>
                                          </p:val>
                                        </p:tav>
                                        <p:tav tm="100000">
                                          <p:val>
                                            <p:strVal val="#ppt_w"/>
                                          </p:val>
                                        </p:tav>
                                      </p:tavLst>
                                    </p:anim>
                                    <p:anim calcmode="lin" valueType="num">
                                      <p:cBhvr>
                                        <p:cTn id="53" dur="500" fill="hold"/>
                                        <p:tgtEl>
                                          <p:spTgt spid="599148"/>
                                        </p:tgtEl>
                                        <p:attrNameLst>
                                          <p:attrName>ppt_h</p:attrName>
                                        </p:attrNameLst>
                                      </p:cBhvr>
                                      <p:tavLst>
                                        <p:tav tm="0">
                                          <p:val>
                                            <p:strVal val="2/3*#ppt_h"/>
                                          </p:val>
                                        </p:tav>
                                        <p:tav tm="100000">
                                          <p:val>
                                            <p:strVal val="#ppt_h"/>
                                          </p:val>
                                        </p:tav>
                                      </p:tavLst>
                                    </p:anim>
                                  </p:childTnLst>
                                </p:cTn>
                              </p:par>
                              <p:par>
                                <p:cTn id="54" presetID="10" presetClass="exit" presetSubtype="0" fill="hold" nodeType="withEffect">
                                  <p:stCondLst>
                                    <p:cond delay="0"/>
                                  </p:stCondLst>
                                  <p:childTnLst>
                                    <p:animEffect transition="out" filter="fade">
                                      <p:cBhvr>
                                        <p:cTn id="55" dur="2000"/>
                                        <p:tgtEl>
                                          <p:spTgt spid="599158"/>
                                        </p:tgtEl>
                                      </p:cBhvr>
                                    </p:animEffect>
                                    <p:set>
                                      <p:cBhvr>
                                        <p:cTn id="56" dur="1" fill="hold">
                                          <p:stCondLst>
                                            <p:cond delay="1999"/>
                                          </p:stCondLst>
                                        </p:cTn>
                                        <p:tgtEl>
                                          <p:spTgt spid="599158"/>
                                        </p:tgtEl>
                                        <p:attrNameLst>
                                          <p:attrName>style.visibility</p:attrName>
                                        </p:attrNameLst>
                                      </p:cBhvr>
                                      <p:to>
                                        <p:strVal val="hidden"/>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2" fill="hold" nodeType="click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wipe(right)">
                                      <p:cBhvr>
                                        <p:cTn id="61" dur="2000"/>
                                        <p:tgtEl>
                                          <p:spTgt spid="2"/>
                                        </p:tgtEl>
                                      </p:cBhvr>
                                    </p:animEffect>
                                  </p:childTnLst>
                                </p:cTn>
                              </p:par>
                            </p:childTnLst>
                          </p:cTn>
                        </p:par>
                        <p:par>
                          <p:cTn id="62" fill="hold" nodeType="afterGroup">
                            <p:stCondLst>
                              <p:cond delay="2000"/>
                            </p:stCondLst>
                            <p:childTnLst>
                              <p:par>
                                <p:cTn id="63" presetID="10" presetClass="entr" presetSubtype="0" fill="hold" grpId="0" nodeType="afterEffect">
                                  <p:stCondLst>
                                    <p:cond delay="0"/>
                                  </p:stCondLst>
                                  <p:childTnLst>
                                    <p:set>
                                      <p:cBhvr>
                                        <p:cTn id="64" dur="1" fill="hold">
                                          <p:stCondLst>
                                            <p:cond delay="0"/>
                                          </p:stCondLst>
                                        </p:cTn>
                                        <p:tgtEl>
                                          <p:spTgt spid="599139"/>
                                        </p:tgtEl>
                                        <p:attrNameLst>
                                          <p:attrName>style.visibility</p:attrName>
                                        </p:attrNameLst>
                                      </p:cBhvr>
                                      <p:to>
                                        <p:strVal val="visible"/>
                                      </p:to>
                                    </p:set>
                                    <p:animEffect transition="in" filter="fade">
                                      <p:cBhvr>
                                        <p:cTn id="65" dur="1000"/>
                                        <p:tgtEl>
                                          <p:spTgt spid="599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139" grpId="0" animBg="1"/>
      <p:bldP spid="599141" grpId="0" animBg="1"/>
      <p:bldP spid="599142" grpId="0" animBg="1"/>
      <p:bldP spid="599143" grpId="0" animBg="1"/>
      <p:bldP spid="599144" grpId="0" animBg="1"/>
      <p:bldP spid="599145" grpId="0" animBg="1"/>
      <p:bldP spid="599146" grpId="0" animBg="1"/>
      <p:bldP spid="599148" grpId="0" animBg="1"/>
      <p:bldP spid="599147" grpId="0" animBg="1"/>
      <p:bldP spid="599125" grpId="0" build="p" autoUpdateAnimBg="0"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701675" y="1908175"/>
            <a:ext cx="2382838" cy="107465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defTabSz="914400" eaLnBrk="0" fontAlgn="base" hangingPunct="0">
              <a:spcBef>
                <a:spcPct val="0"/>
              </a:spcBef>
              <a:spcAft>
                <a:spcPct val="0"/>
              </a:spcAft>
              <a:defRPr/>
            </a:pPr>
            <a:r>
              <a:rPr lang="ar-JO" sz="3200" dirty="0">
                <a:solidFill>
                  <a:srgbClr val="FAFD00"/>
                </a:solidFill>
                <a:latin typeface="Accordance" panose="00000400000000000000" pitchFamily="2" charset="-78"/>
                <a:ea typeface="Accordance" panose="00000400000000000000" pitchFamily="2" charset="-78"/>
                <a:cs typeface="Accordance" panose="00000400000000000000" pitchFamily="2" charset="-78"/>
              </a:rPr>
              <a:t>ثاني ٤  أشخاص </a:t>
            </a:r>
            <a:endParaRPr lang="en-US" sz="3200" dirty="0">
              <a:solidFill>
                <a:srgbClr val="FAFD00"/>
              </a:solidFill>
              <a:latin typeface="Accordance" panose="00000400000000000000" pitchFamily="2" charset="-78"/>
              <a:ea typeface="Accordance" panose="00000400000000000000" pitchFamily="2" charset="-78"/>
              <a:cs typeface="Accordance" panose="00000400000000000000" pitchFamily="2" charset="-78"/>
            </a:endParaRPr>
          </a:p>
        </p:txBody>
      </p:sp>
      <p:grpSp>
        <p:nvGrpSpPr>
          <p:cNvPr id="2" name="Group 7"/>
          <p:cNvGrpSpPr>
            <a:grpSpLocks/>
          </p:cNvGrpSpPr>
          <p:nvPr/>
        </p:nvGrpSpPr>
        <p:grpSpPr bwMode="auto">
          <a:xfrm>
            <a:off x="1254125" y="3609976"/>
            <a:ext cx="6099179" cy="3154363"/>
            <a:chOff x="790" y="2274"/>
            <a:chExt cx="3842" cy="1987"/>
          </a:xfrm>
        </p:grpSpPr>
        <p:sp>
          <p:nvSpPr>
            <p:cNvPr id="65540" name="Rectangle 4"/>
            <p:cNvSpPr>
              <a:spLocks noChangeArrowheads="1"/>
            </p:cNvSpPr>
            <p:nvPr/>
          </p:nvSpPr>
          <p:spPr bwMode="auto">
            <a:xfrm>
              <a:off x="790" y="2537"/>
              <a:ext cx="732" cy="172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r" defTabSz="914400" rtl="1" eaLnBrk="0" fontAlgn="base" hangingPunct="0">
                <a:spcBef>
                  <a:spcPct val="0"/>
                </a:spcBef>
                <a:spcAft>
                  <a:spcPct val="0"/>
                </a:spcAft>
                <a:defRPr/>
              </a:pPr>
              <a:r>
                <a:rPr lang="en-US" sz="17200" dirty="0">
                  <a:solidFill>
                    <a:srgbClr val="D83104"/>
                  </a:solidFill>
                  <a:latin typeface="Times" charset="0"/>
                  <a:ea typeface="ＭＳ Ｐゴシック" charset="0"/>
                  <a:cs typeface="ＭＳ Ｐゴシック" charset="0"/>
                </a:rPr>
                <a:t>?</a:t>
              </a:r>
              <a:endParaRPr lang="en-US" sz="17200" dirty="0">
                <a:solidFill>
                  <a:srgbClr val="51DC00"/>
                </a:solidFill>
                <a:latin typeface="Times" charset="0"/>
                <a:ea typeface="ＭＳ Ｐゴシック" charset="0"/>
                <a:cs typeface="ＭＳ Ｐゴシック" charset="0"/>
              </a:endParaRPr>
            </a:p>
          </p:txBody>
        </p:sp>
        <p:sp>
          <p:nvSpPr>
            <p:cNvPr id="12" name="Rectangle 3">
              <a:extLst>
                <a:ext uri="{FF2B5EF4-FFF2-40B4-BE49-F238E27FC236}">
                  <a16:creationId xmlns:a16="http://schemas.microsoft.com/office/drawing/2014/main" id="{89FDD861-8B84-459A-856B-F117D31895C2}"/>
                </a:ext>
              </a:extLst>
            </p:cNvPr>
            <p:cNvSpPr>
              <a:spLocks noChangeArrowheads="1"/>
            </p:cNvSpPr>
            <p:nvPr/>
          </p:nvSpPr>
          <p:spPr bwMode="auto">
            <a:xfrm>
              <a:off x="2333" y="2274"/>
              <a:ext cx="2299" cy="36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ar-JO" sz="3200" dirty="0">
                  <a:solidFill>
                    <a:srgbClr val="FAFD00"/>
                  </a:solidFill>
                  <a:latin typeface="Accordance" panose="00000400000000000000" pitchFamily="2" charset="-78"/>
                  <a:ea typeface="Accordance" panose="00000400000000000000" pitchFamily="2" charset="-78"/>
                  <a:cs typeface="Accordance" panose="00000400000000000000" pitchFamily="2" charset="-78"/>
                </a:rPr>
                <a:t>إبراهيم </a:t>
              </a:r>
              <a:r>
                <a:rPr lang="ar-JO" sz="3200" dirty="0">
                  <a:solidFill>
                    <a:srgbClr val="00FF00"/>
                  </a:solidFill>
                  <a:latin typeface="Accordance" panose="00000400000000000000" pitchFamily="2" charset="-78"/>
                  <a:ea typeface="Accordance" panose="00000400000000000000" pitchFamily="2" charset="-78"/>
                  <a:cs typeface="Accordance" panose="00000400000000000000" pitchFamily="2" charset="-78"/>
                </a:rPr>
                <a:t>يوسف</a:t>
              </a:r>
              <a:r>
                <a:rPr lang="ar-JO" sz="3200" dirty="0">
                  <a:solidFill>
                    <a:srgbClr val="FAFD00"/>
                  </a:solidFill>
                  <a:latin typeface="Accordance" panose="00000400000000000000" pitchFamily="2" charset="-78"/>
                  <a:ea typeface="Accordance" panose="00000400000000000000" pitchFamily="2" charset="-78"/>
                  <a:cs typeface="Accordance" panose="00000400000000000000" pitchFamily="2" charset="-78"/>
                </a:rPr>
                <a:t> موسى يشوع</a:t>
              </a:r>
              <a:endParaRPr lang="en-US" sz="2800" dirty="0">
                <a:solidFill>
                  <a:srgbClr val="FAFD00"/>
                </a:solidFill>
                <a:latin typeface="Accordance" panose="00000400000000000000" pitchFamily="2" charset="-78"/>
                <a:ea typeface="Accordance" panose="00000400000000000000" pitchFamily="2" charset="-78"/>
                <a:cs typeface="Accordance" panose="00000400000000000000" pitchFamily="2" charset="-78"/>
              </a:endParaRPr>
            </a:p>
          </p:txBody>
        </p:sp>
      </p:grpSp>
      <p:sp>
        <p:nvSpPr>
          <p:cNvPr id="103427" name="Text Box 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103428" name="Text Box 12"/>
          <p:cNvSpPr txBox="1">
            <a:spLocks noChangeArrowheads="1"/>
          </p:cNvSpPr>
          <p:nvPr/>
        </p:nvSpPr>
        <p:spPr bwMode="auto">
          <a:xfrm>
            <a:off x="8647113" y="6405563"/>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FFFF"/>
              </a:solidFill>
              <a:latin typeface="Arial" charset="0"/>
            </a:endParaRPr>
          </a:p>
        </p:txBody>
      </p:sp>
      <p:sp>
        <p:nvSpPr>
          <p:cNvPr id="65550" name="Rectangle 1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47</a:t>
            </a:r>
          </a:p>
        </p:txBody>
      </p:sp>
      <p:sp>
        <p:nvSpPr>
          <p:cNvPr id="65552" name="Rectangle 16"/>
          <p:cNvSpPr>
            <a:spLocks noChangeArrowheads="1"/>
          </p:cNvSpPr>
          <p:nvPr/>
        </p:nvSpPr>
        <p:spPr bwMode="auto">
          <a:xfrm>
            <a:off x="327026" y="7938"/>
            <a:ext cx="1239838"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dirty="0">
                <a:solidFill>
                  <a:srgbClr val="FFFF00"/>
                </a:solidFill>
                <a:latin typeface="Times" charset="0"/>
                <a:ea typeface="ＭＳ Ｐゴシック" charset="0"/>
                <a:cs typeface="ＭＳ Ｐゴシック" charset="0"/>
              </a:rPr>
              <a:t>٧ </a:t>
            </a:r>
            <a:endParaRPr lang="en-US" sz="2800" dirty="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38944031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701675" y="1908175"/>
            <a:ext cx="2382838" cy="107465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0" i="0" u="none" strike="noStrike" kern="1200" cap="none" spc="0" normalizeH="0" baseline="0" noProof="0" dirty="0">
                <a:ln>
                  <a:noFill/>
                </a:ln>
                <a:solidFill>
                  <a:srgbClr val="FFFF00"/>
                </a:solidFill>
                <a:effectLst/>
                <a:uLnTx/>
                <a:uFillTx/>
                <a:latin typeface="Accordance" panose="00000400000000000000" pitchFamily="2" charset="-78"/>
                <a:ea typeface="Accordance" panose="00000400000000000000" pitchFamily="2" charset="-78"/>
                <a:cs typeface="Accordance" panose="00000400000000000000" pitchFamily="2" charset="-78"/>
              </a:rPr>
              <a:t>المجموعة</a:t>
            </a:r>
            <a:r>
              <a:rPr kumimoji="0" lang="ar-JO" sz="3200" b="0" i="0" u="none" strike="noStrike" kern="1200" cap="none" spc="0" normalizeH="0" baseline="0" noProof="0" dirty="0">
                <a:ln>
                  <a:noFill/>
                </a:ln>
                <a:effectLst/>
                <a:uLnTx/>
                <a:uFillTx/>
                <a:latin typeface="Accordance" panose="00000400000000000000" pitchFamily="2" charset="-78"/>
                <a:ea typeface="Accordance" panose="00000400000000000000" pitchFamily="2" charset="-78"/>
                <a:cs typeface="Accordance" panose="00000400000000000000" pitchFamily="2" charset="-78"/>
              </a:rPr>
              <a:t> الثانية </a:t>
            </a:r>
            <a:r>
              <a:rPr kumimoji="0" lang="ar-JO" sz="3200" b="0" i="0" u="none" strike="noStrike" kern="1200" cap="none" spc="0" normalizeH="0" baseline="0" noProof="0" dirty="0">
                <a:ln>
                  <a:noFill/>
                </a:ln>
                <a:solidFill>
                  <a:srgbClr val="FFFF00"/>
                </a:solidFill>
                <a:effectLst/>
                <a:uLnTx/>
                <a:uFillTx/>
                <a:latin typeface="Accordance" panose="00000400000000000000" pitchFamily="2" charset="-78"/>
                <a:ea typeface="Accordance" panose="00000400000000000000" pitchFamily="2" charset="-78"/>
                <a:cs typeface="Accordance" panose="00000400000000000000" pitchFamily="2" charset="-78"/>
              </a:rPr>
              <a:t>لـ</a:t>
            </a:r>
            <a:r>
              <a:rPr kumimoji="0" lang="ar-JO" sz="3200" b="0" i="0" u="none" strike="noStrike" kern="1200" cap="none" spc="0" normalizeH="0" baseline="0" noProof="0" dirty="0">
                <a:ln>
                  <a:noFill/>
                </a:ln>
                <a:solidFill>
                  <a:srgbClr val="FAFD00"/>
                </a:solidFill>
                <a:effectLst/>
                <a:uLnTx/>
                <a:uFillTx/>
                <a:latin typeface="Accordance" panose="00000400000000000000" pitchFamily="2" charset="-78"/>
                <a:ea typeface="Accordance" panose="00000400000000000000" pitchFamily="2" charset="-78"/>
                <a:cs typeface="Accordance" panose="00000400000000000000" pitchFamily="2" charset="-78"/>
              </a:rPr>
              <a:t> </a:t>
            </a:r>
            <a:r>
              <a:rPr kumimoji="0" lang="ar-JO" sz="3200" b="0" i="0" u="none" strike="noStrike" kern="1200" cap="none" spc="0" normalizeH="0" baseline="0" noProof="0" dirty="0">
                <a:ln>
                  <a:noFill/>
                </a:ln>
                <a:effectLst/>
                <a:uLnTx/>
                <a:uFillTx/>
                <a:latin typeface="Accordance" panose="00000400000000000000" pitchFamily="2" charset="-78"/>
                <a:ea typeface="Accordance" panose="00000400000000000000" pitchFamily="2" charset="-78"/>
                <a:cs typeface="Accordance" panose="00000400000000000000" pitchFamily="2" charset="-78"/>
              </a:rPr>
              <a:t>٤</a:t>
            </a:r>
            <a:r>
              <a:rPr kumimoji="0" lang="ar-JO" sz="3200" b="0" i="0" u="none" strike="noStrike" kern="1200" cap="none" spc="0" normalizeH="0" baseline="0" noProof="0" dirty="0">
                <a:ln>
                  <a:noFill/>
                </a:ln>
                <a:solidFill>
                  <a:srgbClr val="FAFD00"/>
                </a:solidFill>
                <a:effectLst/>
                <a:uLnTx/>
                <a:uFillTx/>
                <a:latin typeface="Accordance" panose="00000400000000000000" pitchFamily="2" charset="-78"/>
                <a:ea typeface="Accordance" panose="00000400000000000000" pitchFamily="2" charset="-78"/>
                <a:cs typeface="Accordance" panose="00000400000000000000" pitchFamily="2" charset="-78"/>
              </a:rPr>
              <a:t>  </a:t>
            </a:r>
            <a:r>
              <a:rPr kumimoji="0" lang="ar-JO" sz="3200" b="0" i="0" u="none" strike="noStrike" kern="1200" cap="none" spc="0" normalizeH="0" baseline="0" noProof="0" dirty="0">
                <a:ln>
                  <a:noFill/>
                </a:ln>
                <a:effectLst/>
                <a:uLnTx/>
                <a:uFillTx/>
                <a:latin typeface="Accordance" panose="00000400000000000000" pitchFamily="2" charset="-78"/>
                <a:ea typeface="Accordance" panose="00000400000000000000" pitchFamily="2" charset="-78"/>
                <a:cs typeface="Accordance" panose="00000400000000000000" pitchFamily="2" charset="-78"/>
              </a:rPr>
              <a:t>أشخاص</a:t>
            </a:r>
            <a:r>
              <a:rPr kumimoji="0" lang="ar-JO" sz="3200" b="0" i="0" u="none" strike="noStrike" kern="1200" cap="none" spc="0" normalizeH="0" baseline="0" noProof="0" dirty="0">
                <a:ln>
                  <a:noFill/>
                </a:ln>
                <a:solidFill>
                  <a:srgbClr val="FFFF00"/>
                </a:solidFill>
                <a:effectLst/>
                <a:uLnTx/>
                <a:uFillTx/>
                <a:latin typeface="Accordance" panose="00000400000000000000" pitchFamily="2" charset="-78"/>
                <a:ea typeface="Accordance" panose="00000400000000000000" pitchFamily="2" charset="-78"/>
                <a:cs typeface="Accordance" panose="00000400000000000000" pitchFamily="2" charset="-78"/>
              </a:rPr>
              <a:t>: </a:t>
            </a:r>
            <a:endParaRPr kumimoji="0" lang="en-US" sz="3200" b="0" i="0" u="none" strike="noStrike" kern="1200" cap="none" spc="0" normalizeH="0" baseline="0" noProof="0" dirty="0">
              <a:ln>
                <a:noFill/>
              </a:ln>
              <a:solidFill>
                <a:srgbClr val="FFFF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66563" name="Rectangle 3"/>
          <p:cNvSpPr>
            <a:spLocks noChangeArrowheads="1"/>
          </p:cNvSpPr>
          <p:nvPr/>
        </p:nvSpPr>
        <p:spPr bwMode="auto">
          <a:xfrm>
            <a:off x="3043522" y="2379807"/>
            <a:ext cx="5387691"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ar-JO" sz="4800" dirty="0">
                <a:solidFill>
                  <a:srgbClr val="FAFD00"/>
                </a:solidFill>
                <a:latin typeface="Accordance" panose="00000400000000000000" pitchFamily="2" charset="-79"/>
                <a:ea typeface="Accordance" panose="00000400000000000000" pitchFamily="2" charset="-79"/>
                <a:cs typeface="Accordance" panose="00000400000000000000" pitchFamily="2" charset="-79"/>
              </a:rPr>
              <a:t>إبراهيم </a:t>
            </a:r>
            <a:r>
              <a:rPr lang="ar-JO" sz="4800" dirty="0">
                <a:solidFill>
                  <a:srgbClr val="00FF00"/>
                </a:solidFill>
                <a:latin typeface="Accordance" panose="00000400000000000000" pitchFamily="2" charset="-79"/>
                <a:ea typeface="Accordance" panose="00000400000000000000" pitchFamily="2" charset="-79"/>
                <a:cs typeface="Accordance" panose="00000400000000000000" pitchFamily="2" charset="-79"/>
              </a:rPr>
              <a:t>يوسف</a:t>
            </a:r>
            <a:r>
              <a:rPr lang="ar-JO" sz="4800" dirty="0">
                <a:solidFill>
                  <a:srgbClr val="FAFD00"/>
                </a:solidFill>
                <a:latin typeface="Accordance" panose="00000400000000000000" pitchFamily="2" charset="-79"/>
                <a:ea typeface="Accordance" panose="00000400000000000000" pitchFamily="2" charset="-79"/>
                <a:cs typeface="Accordance" panose="00000400000000000000" pitchFamily="2" charset="-79"/>
              </a:rPr>
              <a:t> موسى يشوع</a:t>
            </a:r>
            <a:endParaRPr lang="en-US" sz="4400" dirty="0">
              <a:solidFill>
                <a:srgbClr val="FAFD00"/>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66564" name="Rectangle 4"/>
          <p:cNvSpPr>
            <a:spLocks noChangeArrowheads="1"/>
          </p:cNvSpPr>
          <p:nvPr/>
        </p:nvSpPr>
        <p:spPr bwMode="auto">
          <a:xfrm>
            <a:off x="3039143" y="4756150"/>
            <a:ext cx="3145092" cy="13208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altLang="ja-JP" sz="8000" i="1" dirty="0">
                <a:solidFill>
                  <a:srgbClr val="FAFD00"/>
                </a:solidFill>
                <a:latin typeface="Accordance" panose="00000400000000000000" pitchFamily="2" charset="-79"/>
                <a:ea typeface="Accordance" panose="00000400000000000000" pitchFamily="2" charset="-79"/>
                <a:cs typeface="Accordance" panose="00000400000000000000" pitchFamily="2" charset="-79"/>
              </a:rPr>
              <a:t>"</a:t>
            </a:r>
            <a:r>
              <a:rPr lang="ar-JO" sz="8000" i="1" dirty="0">
                <a:solidFill>
                  <a:srgbClr val="FAFD00"/>
                </a:solidFill>
                <a:latin typeface="Accordance" panose="00000400000000000000" pitchFamily="2" charset="-79"/>
                <a:ea typeface="Accordance" panose="00000400000000000000" pitchFamily="2" charset="-79"/>
                <a:cs typeface="Accordance" panose="00000400000000000000" pitchFamily="2" charset="-79"/>
              </a:rPr>
              <a:t>يوسف</a:t>
            </a:r>
            <a:r>
              <a:rPr lang="en-US" altLang="ja-JP" sz="8000" i="1" dirty="0">
                <a:solidFill>
                  <a:srgbClr val="FAFD00"/>
                </a:solidFill>
                <a:latin typeface="Accordance" panose="00000400000000000000" pitchFamily="2" charset="-79"/>
                <a:ea typeface="Accordance" panose="00000400000000000000" pitchFamily="2" charset="-79"/>
                <a:cs typeface="Accordance" panose="00000400000000000000" pitchFamily="2" charset="-79"/>
              </a:rPr>
              <a:t>"</a:t>
            </a:r>
            <a:endParaRPr lang="en-US" sz="8000" i="1" dirty="0">
              <a:solidFill>
                <a:srgbClr val="FAFD00"/>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105476" name="Text Box 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66574" name="Rectangle 1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48</a:t>
            </a:r>
          </a:p>
        </p:txBody>
      </p:sp>
      <p:sp>
        <p:nvSpPr>
          <p:cNvPr id="66576" name="Rectangle 16"/>
          <p:cNvSpPr>
            <a:spLocks noChangeArrowheads="1"/>
          </p:cNvSpPr>
          <p:nvPr/>
        </p:nvSpPr>
        <p:spPr bwMode="auto">
          <a:xfrm>
            <a:off x="496888" y="7938"/>
            <a:ext cx="898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dirty="0">
                <a:solidFill>
                  <a:srgbClr val="FFFF00"/>
                </a:solidFill>
                <a:latin typeface="Times" charset="0"/>
                <a:ea typeface="ＭＳ Ｐゴシック" charset="0"/>
                <a:cs typeface="ＭＳ Ｐゴシック" charset="0"/>
              </a:rPr>
              <a:t>٧</a:t>
            </a:r>
            <a:endParaRPr lang="en-US" sz="2800" dirty="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66578" name="Text Box 18"/>
          <p:cNvSpPr txBox="1">
            <a:spLocks noChangeArrowheads="1"/>
          </p:cNvSpPr>
          <p:nvPr/>
        </p:nvSpPr>
        <p:spPr bwMode="auto">
          <a:xfrm>
            <a:off x="1793875" y="0"/>
            <a:ext cx="2603500" cy="274638"/>
          </a:xfrm>
          <a:prstGeom prst="rect">
            <a:avLst/>
          </a:prstGeom>
          <a:noFill/>
          <a:ln w="12700">
            <a:noFill/>
            <a:miter lim="800000"/>
            <a:headEnd/>
            <a:tailEnd/>
          </a:ln>
          <a:effectLst>
            <a:outerShdw blurRad="63500" dist="63500" dir="2212194"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ar-JO" sz="1200" b="1" dirty="0">
                <a:solidFill>
                  <a:srgbClr val="FFFFFF"/>
                </a:solidFill>
                <a:latin typeface="Accordance" panose="00000400000000000000" pitchFamily="2" charset="-79"/>
                <a:ea typeface="Accordance" panose="00000400000000000000" pitchFamily="2" charset="-79"/>
                <a:cs typeface="Accordance" panose="00000400000000000000" pitchFamily="2" charset="-79"/>
              </a:rPr>
              <a:t>تك ٣٠: ٢٤</a:t>
            </a:r>
            <a:endParaRPr lang="en-US" sz="1200" b="1" dirty="0">
              <a:solidFill>
                <a:srgbClr val="FFFFFF"/>
              </a:solidFill>
              <a:latin typeface="Accordance" panose="00000400000000000000" pitchFamily="2" charset="-79"/>
              <a:ea typeface="Accordance" panose="00000400000000000000" pitchFamily="2" charset="-79"/>
              <a:cs typeface="Accordance" panose="00000400000000000000" pitchFamily="2" charset="-79"/>
            </a:endParaRPr>
          </a:p>
        </p:txBody>
      </p:sp>
    </p:spTree>
    <p:extLst>
      <p:ext uri="{BB962C8B-B14F-4D97-AF65-F5344CB8AC3E}">
        <p14:creationId xmlns:p14="http://schemas.microsoft.com/office/powerpoint/2010/main" val="3754055600"/>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521" name="Group 16"/>
          <p:cNvGrpSpPr>
            <a:grpSpLocks/>
          </p:cNvGrpSpPr>
          <p:nvPr/>
        </p:nvGrpSpPr>
        <p:grpSpPr bwMode="auto">
          <a:xfrm>
            <a:off x="496888" y="7938"/>
            <a:ext cx="898525" cy="1720850"/>
            <a:chOff x="313" y="5"/>
            <a:chExt cx="566" cy="1084"/>
          </a:xfrm>
        </p:grpSpPr>
        <p:sp>
          <p:nvSpPr>
            <p:cNvPr id="68625" name="Rectangle 17"/>
            <p:cNvSpPr>
              <a:spLocks noChangeArrowheads="1"/>
            </p:cNvSpPr>
            <p:nvPr/>
          </p:nvSpPr>
          <p:spPr bwMode="auto">
            <a:xfrm>
              <a:off x="313" y="5"/>
              <a:ext cx="566" cy="10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dirty="0">
                  <a:solidFill>
                    <a:srgbClr val="FFFF00"/>
                  </a:solidFill>
                  <a:latin typeface="Times" charset="0"/>
                  <a:ea typeface="ＭＳ Ｐゴシック" charset="0"/>
                  <a:cs typeface="ＭＳ Ｐゴシック" charset="0"/>
                </a:rPr>
                <a:t>٧</a:t>
              </a:r>
              <a:endParaRPr lang="en-US" sz="2800" dirty="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68626" name="Line 18"/>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68611" name="Rectangle 3"/>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8612" name="Rectangle 4"/>
          <p:cNvSpPr>
            <a:spLocks noChangeArrowheads="1"/>
          </p:cNvSpPr>
          <p:nvPr/>
        </p:nvSpPr>
        <p:spPr bwMode="auto">
          <a:xfrm>
            <a:off x="738188" y="900113"/>
            <a:ext cx="7921625" cy="285975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defTabSz="914400" rtl="1" eaLnBrk="0" fontAlgn="base" hangingPunct="0">
              <a:spcBef>
                <a:spcPct val="0"/>
              </a:spcBef>
              <a:spcAft>
                <a:spcPct val="0"/>
              </a:spcAft>
              <a:defRPr/>
            </a:pPr>
            <a:r>
              <a:rPr lang="ar-JO" sz="3600" b="1" dirty="0">
                <a:solidFill>
                  <a:srgbClr val="FAFD00"/>
                </a:solidFill>
                <a:latin typeface="Accordance" panose="00000400000000000000" pitchFamily="2" charset="-79"/>
                <a:ea typeface="Accordance" panose="00000400000000000000" pitchFamily="2" charset="-79"/>
                <a:cs typeface="Accordance" panose="00000400000000000000" pitchFamily="2" charset="-79"/>
              </a:rPr>
              <a:t>التواريخ التقريبية:</a:t>
            </a:r>
          </a:p>
          <a:p>
            <a:pPr algn="ctr" defTabSz="914400" eaLnBrk="0" fontAlgn="base" hangingPunct="0">
              <a:spcBef>
                <a:spcPct val="0"/>
              </a:spcBef>
              <a:spcAft>
                <a:spcPct val="0"/>
              </a:spcAft>
              <a:defRPr/>
            </a:pPr>
            <a:endParaRPr lang="en-US" sz="3600" b="1" dirty="0">
              <a:solidFill>
                <a:srgbClr val="FAFD00"/>
              </a:solidFill>
              <a:latin typeface="Times" charset="0"/>
              <a:ea typeface="ＭＳ Ｐゴシック" charset="0"/>
              <a:cs typeface="ＭＳ Ｐゴシック" charset="0"/>
            </a:endParaRPr>
          </a:p>
          <a:p>
            <a:pPr algn="just" defTabSz="914400" rtl="1" eaLnBrk="0" fontAlgn="base" hangingPunct="0">
              <a:spcBef>
                <a:spcPct val="0"/>
              </a:spcBef>
              <a:spcAft>
                <a:spcPct val="0"/>
              </a:spcAft>
              <a:defRPr/>
            </a:pPr>
            <a:r>
              <a:rPr lang="en-US" sz="3600" b="1" dirty="0">
                <a:solidFill>
                  <a:srgbClr val="FFFFFF"/>
                </a:solidFill>
                <a:latin typeface="Times" charset="0"/>
                <a:ea typeface="ＭＳ Ｐゴシック" charset="0"/>
                <a:cs typeface="Accordance" panose="00000400000000000000" pitchFamily="2" charset="-79"/>
              </a:rPr>
              <a:t> </a:t>
            </a:r>
            <a:r>
              <a:rPr lang="ar-JO" sz="3600" b="1" dirty="0">
                <a:solidFill>
                  <a:srgbClr val="FFFFFF"/>
                </a:solidFill>
                <a:latin typeface="Times" charset="0"/>
                <a:ea typeface="ＭＳ Ｐゴシック" charset="0"/>
                <a:cs typeface="Accordance" panose="00000400000000000000" pitchFamily="2" charset="-79"/>
              </a:rPr>
              <a:t>إبراهيم- يوسف</a:t>
            </a:r>
            <a:r>
              <a:rPr lang="en-US" sz="3600" b="1" dirty="0">
                <a:solidFill>
                  <a:srgbClr val="FFFFFF"/>
                </a:solidFill>
                <a:latin typeface="Times" charset="0"/>
                <a:ea typeface="ＭＳ Ｐゴシック" charset="0"/>
                <a:cs typeface="Accordance" panose="00000400000000000000" pitchFamily="2" charset="-79"/>
              </a:rPr>
              <a:t>	  	</a:t>
            </a:r>
            <a:r>
              <a:rPr lang="ar-SA" sz="3600" dirty="0">
                <a:effectLst/>
                <a:latin typeface="Calibri" panose="020F0502020204030204" pitchFamily="34" charset="0"/>
                <a:ea typeface="Calibri" panose="020F0502020204030204" pitchFamily="34" charset="0"/>
                <a:cs typeface="Arial" panose="020B0604020202020204" pitchFamily="34" charset="0"/>
              </a:rPr>
              <a:t>٢٠٠٠ ق. م</a:t>
            </a:r>
            <a:endParaRPr lang="en-US" sz="3600" b="1" dirty="0">
              <a:solidFill>
                <a:srgbClr val="FAFD00"/>
              </a:solidFill>
              <a:latin typeface="Times" charset="0"/>
              <a:ea typeface="ＭＳ Ｐゴシック" charset="0"/>
              <a:cs typeface="ＭＳ Ｐゴシック" charset="0"/>
            </a:endParaRPr>
          </a:p>
          <a:p>
            <a:pPr defTabSz="914400" eaLnBrk="0" fontAlgn="base" hangingPunct="0">
              <a:spcBef>
                <a:spcPct val="0"/>
              </a:spcBef>
              <a:spcAft>
                <a:spcPct val="0"/>
              </a:spcAft>
              <a:defRPr/>
            </a:pPr>
            <a:endParaRPr lang="en-US" sz="3600" b="1" dirty="0">
              <a:solidFill>
                <a:srgbClr val="FAFD00"/>
              </a:solidFill>
              <a:latin typeface="Times" charset="0"/>
              <a:ea typeface="ＭＳ Ｐゴシック" charset="0"/>
              <a:cs typeface="ＭＳ Ｐゴシック" charset="0"/>
            </a:endParaRPr>
          </a:p>
          <a:p>
            <a:pPr algn="ctr" defTabSz="914400" eaLnBrk="0" fontAlgn="base" hangingPunct="0">
              <a:spcBef>
                <a:spcPct val="0"/>
              </a:spcBef>
              <a:spcAft>
                <a:spcPct val="0"/>
              </a:spcAft>
              <a:defRPr/>
            </a:pPr>
            <a:endParaRPr lang="en-US" sz="3600" b="1" dirty="0">
              <a:solidFill>
                <a:srgbClr val="FAFD00"/>
              </a:solidFill>
              <a:latin typeface="Times" charset="0"/>
              <a:ea typeface="ＭＳ Ｐゴシック" charset="0"/>
              <a:cs typeface="ＭＳ Ｐゴシック" charset="0"/>
            </a:endParaRPr>
          </a:p>
        </p:txBody>
      </p:sp>
      <p:sp>
        <p:nvSpPr>
          <p:cNvPr id="68613" name="Rectangle 5"/>
          <p:cNvSpPr>
            <a:spLocks noChangeArrowheads="1"/>
          </p:cNvSpPr>
          <p:nvPr/>
        </p:nvSpPr>
        <p:spPr bwMode="auto">
          <a:xfrm>
            <a:off x="1490663" y="1074738"/>
            <a:ext cx="7112000" cy="5029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7525" name="Text Box 1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68623" name="Rectangle 1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49</a:t>
            </a:r>
          </a:p>
        </p:txBody>
      </p:sp>
      <p:sp>
        <p:nvSpPr>
          <p:cNvPr id="68628" name="Text Box 20"/>
          <p:cNvSpPr txBox="1">
            <a:spLocks noChangeArrowheads="1"/>
          </p:cNvSpPr>
          <p:nvPr/>
        </p:nvSpPr>
        <p:spPr bwMode="auto">
          <a:xfrm>
            <a:off x="1793875" y="0"/>
            <a:ext cx="2603500" cy="274638"/>
          </a:xfrm>
          <a:prstGeom prst="rect">
            <a:avLst/>
          </a:prstGeom>
          <a:noFill/>
          <a:ln w="12700">
            <a:noFill/>
            <a:miter lim="800000"/>
            <a:headEnd/>
            <a:tailEnd/>
          </a:ln>
          <a:effectLst>
            <a:outerShdw blurRad="63500" dist="63500" dir="2212194"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ccordance" panose="00000400000000000000" pitchFamily="2" charset="-79"/>
                <a:ea typeface="Accordance" panose="00000400000000000000" pitchFamily="2" charset="-79"/>
                <a:cs typeface="Accordance" panose="00000400000000000000" pitchFamily="2" charset="-79"/>
              </a:rPr>
              <a:t>تك ٣٠: ٢٤</a:t>
            </a:r>
            <a:endParaRPr kumimoji="0" lang="en-US" sz="1200" b="1" i="0" u="none" strike="noStrike" kern="1200" cap="none" spc="0" normalizeH="0" baseline="0" noProof="0" dirty="0">
              <a:ln>
                <a:noFill/>
              </a:ln>
              <a:solidFill>
                <a:srgbClr val="FFFFFF"/>
              </a:solidFill>
              <a:effectLst/>
              <a:uLnTx/>
              <a:uFillTx/>
              <a:latin typeface="Accordance" panose="00000400000000000000" pitchFamily="2" charset="-79"/>
              <a:ea typeface="Accordance" panose="00000400000000000000" pitchFamily="2" charset="-79"/>
              <a:cs typeface="Accordance" panose="00000400000000000000" pitchFamily="2" charset="-79"/>
            </a:endParaRPr>
          </a:p>
        </p:txBody>
      </p:sp>
    </p:spTree>
    <p:extLst>
      <p:ext uri="{BB962C8B-B14F-4D97-AF65-F5344CB8AC3E}">
        <p14:creationId xmlns:p14="http://schemas.microsoft.com/office/powerpoint/2010/main" val="313525089"/>
      </p:ext>
    </p:extLst>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569" name="Group 4"/>
          <p:cNvGrpSpPr>
            <a:grpSpLocks/>
          </p:cNvGrpSpPr>
          <p:nvPr/>
        </p:nvGrpSpPr>
        <p:grpSpPr bwMode="auto">
          <a:xfrm>
            <a:off x="2425700" y="1531938"/>
            <a:ext cx="4362450" cy="3598862"/>
            <a:chOff x="1512" y="1397"/>
            <a:chExt cx="2748" cy="2267"/>
          </a:xfrm>
        </p:grpSpPr>
        <p:sp>
          <p:nvSpPr>
            <p:cNvPr id="67589" name="Rectangle 5"/>
            <p:cNvSpPr>
              <a:spLocks noChangeArrowheads="1"/>
            </p:cNvSpPr>
            <p:nvPr/>
          </p:nvSpPr>
          <p:spPr bwMode="auto">
            <a:xfrm>
              <a:off x="1512" y="1613"/>
              <a:ext cx="977" cy="417"/>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590" name="Rectangle 6"/>
            <p:cNvSpPr>
              <a:spLocks noChangeArrowheads="1"/>
            </p:cNvSpPr>
            <p:nvPr/>
          </p:nvSpPr>
          <p:spPr bwMode="auto">
            <a:xfrm>
              <a:off x="1592" y="1431"/>
              <a:ext cx="736" cy="173"/>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a:solidFill>
                    <a:srgbClr val="790015"/>
                  </a:solidFill>
                  <a:latin typeface="Times" charset="0"/>
                  <a:ea typeface="ＭＳ Ｐゴシック" charset="0"/>
                  <a:cs typeface="ＭＳ Ｐゴシック" charset="0"/>
                </a:rPr>
                <a:t>ABRAHAM</a:t>
              </a:r>
              <a:endParaRPr lang="en-US" sz="2800">
                <a:solidFill>
                  <a:srgbClr val="FFA27C"/>
                </a:solidFill>
                <a:effectLst>
                  <a:outerShdw blurRad="38100" dist="38100" dir="2700000" algn="tl">
                    <a:srgbClr val="000000"/>
                  </a:outerShdw>
                </a:effectLst>
                <a:latin typeface="Times" charset="0"/>
                <a:ea typeface="ＭＳ Ｐゴシック" charset="0"/>
                <a:cs typeface="ＭＳ Ｐゴシック" charset="0"/>
              </a:endParaRPr>
            </a:p>
          </p:txBody>
        </p:sp>
        <p:sp>
          <p:nvSpPr>
            <p:cNvPr id="67591" name="Rectangle 7"/>
            <p:cNvSpPr>
              <a:spLocks noChangeArrowheads="1"/>
            </p:cNvSpPr>
            <p:nvPr/>
          </p:nvSpPr>
          <p:spPr bwMode="auto">
            <a:xfrm>
              <a:off x="1512" y="1613"/>
              <a:ext cx="1365" cy="457"/>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592" name="AutoShape 8"/>
            <p:cNvSpPr>
              <a:spLocks noChangeArrowheads="1"/>
            </p:cNvSpPr>
            <p:nvPr/>
          </p:nvSpPr>
          <p:spPr bwMode="auto">
            <a:xfrm>
              <a:off x="1512" y="1397"/>
              <a:ext cx="803"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593" name="Rectangle 9"/>
            <p:cNvSpPr>
              <a:spLocks noChangeArrowheads="1"/>
            </p:cNvSpPr>
            <p:nvPr/>
          </p:nvSpPr>
          <p:spPr bwMode="auto">
            <a:xfrm>
              <a:off x="1512" y="1613"/>
              <a:ext cx="977" cy="376"/>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594" name="Rectangle 10"/>
            <p:cNvSpPr>
              <a:spLocks noChangeArrowheads="1"/>
            </p:cNvSpPr>
            <p:nvPr/>
          </p:nvSpPr>
          <p:spPr bwMode="auto">
            <a:xfrm>
              <a:off x="1684" y="1399"/>
              <a:ext cx="378" cy="174"/>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ar-JO" b="1" dirty="0">
                  <a:solidFill>
                    <a:srgbClr val="790015"/>
                  </a:solidFill>
                  <a:latin typeface="Accordance" panose="00000400000000000000" pitchFamily="2" charset="-79"/>
                  <a:ea typeface="Accordance" panose="00000400000000000000" pitchFamily="2" charset="-79"/>
                  <a:cs typeface="Accordance" panose="00000400000000000000" pitchFamily="2" charset="-79"/>
                </a:rPr>
                <a:t>الخليقة</a:t>
              </a:r>
              <a:endParaRPr lang="en-US" sz="2800" b="1" dirty="0">
                <a:solidFill>
                  <a:srgbClr val="FFA27C"/>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endParaRPr>
            </a:p>
          </p:txBody>
        </p:sp>
        <p:sp>
          <p:nvSpPr>
            <p:cNvPr id="67595" name="Line 11"/>
            <p:cNvSpPr>
              <a:spLocks noChangeShapeType="1"/>
            </p:cNvSpPr>
            <p:nvPr/>
          </p:nvSpPr>
          <p:spPr bwMode="auto">
            <a:xfrm>
              <a:off x="1512" y="1559"/>
              <a:ext cx="1" cy="47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596" name="Line 12"/>
            <p:cNvSpPr>
              <a:spLocks noChangeShapeType="1"/>
            </p:cNvSpPr>
            <p:nvPr/>
          </p:nvSpPr>
          <p:spPr bwMode="auto">
            <a:xfrm>
              <a:off x="2301" y="1613"/>
              <a:ext cx="428" cy="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597" name="Rectangle 13"/>
            <p:cNvSpPr>
              <a:spLocks noChangeArrowheads="1"/>
            </p:cNvSpPr>
            <p:nvPr/>
          </p:nvSpPr>
          <p:spPr bwMode="auto">
            <a:xfrm>
              <a:off x="1659" y="1774"/>
              <a:ext cx="977" cy="431"/>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598" name="Rectangle 14"/>
            <p:cNvSpPr>
              <a:spLocks noChangeArrowheads="1"/>
            </p:cNvSpPr>
            <p:nvPr/>
          </p:nvSpPr>
          <p:spPr bwMode="auto">
            <a:xfrm>
              <a:off x="1735" y="1606"/>
              <a:ext cx="736" cy="173"/>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a:solidFill>
                    <a:srgbClr val="790015"/>
                  </a:solidFill>
                  <a:latin typeface="Times" charset="0"/>
                  <a:ea typeface="ＭＳ Ｐゴシック" charset="0"/>
                  <a:cs typeface="ＭＳ Ｐゴシック" charset="0"/>
                </a:rPr>
                <a:t>ABRAHAM</a:t>
              </a:r>
              <a:endParaRPr lang="en-US" sz="2800">
                <a:solidFill>
                  <a:srgbClr val="FFA27C"/>
                </a:solidFill>
                <a:effectLst>
                  <a:outerShdw blurRad="38100" dist="38100" dir="2700000" algn="tl">
                    <a:srgbClr val="000000"/>
                  </a:outerShdw>
                </a:effectLst>
                <a:latin typeface="Times" charset="0"/>
                <a:ea typeface="ＭＳ Ｐゴシック" charset="0"/>
                <a:cs typeface="ＭＳ Ｐゴシック" charset="0"/>
              </a:endParaRPr>
            </a:p>
          </p:txBody>
        </p:sp>
        <p:sp>
          <p:nvSpPr>
            <p:cNvPr id="67599" name="Rectangle 15"/>
            <p:cNvSpPr>
              <a:spLocks noChangeArrowheads="1"/>
            </p:cNvSpPr>
            <p:nvPr/>
          </p:nvSpPr>
          <p:spPr bwMode="auto">
            <a:xfrm>
              <a:off x="1659" y="1774"/>
              <a:ext cx="1365" cy="471"/>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00" name="AutoShape 16"/>
            <p:cNvSpPr>
              <a:spLocks noChangeArrowheads="1"/>
            </p:cNvSpPr>
            <p:nvPr/>
          </p:nvSpPr>
          <p:spPr bwMode="auto">
            <a:xfrm>
              <a:off x="1659" y="1559"/>
              <a:ext cx="789" cy="605"/>
            </a:xfrm>
            <a:prstGeom prst="roundRect">
              <a:avLst>
                <a:gd name="adj" fmla="val 10495"/>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01" name="Rectangle 17"/>
            <p:cNvSpPr>
              <a:spLocks noChangeArrowheads="1"/>
            </p:cNvSpPr>
            <p:nvPr/>
          </p:nvSpPr>
          <p:spPr bwMode="auto">
            <a:xfrm>
              <a:off x="1659" y="1774"/>
              <a:ext cx="977" cy="390"/>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02" name="Rectangle 18"/>
            <p:cNvSpPr>
              <a:spLocks noChangeArrowheads="1"/>
            </p:cNvSpPr>
            <p:nvPr/>
          </p:nvSpPr>
          <p:spPr bwMode="auto">
            <a:xfrm>
              <a:off x="1836" y="1566"/>
              <a:ext cx="350" cy="174"/>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ar-JO" b="1" dirty="0">
                  <a:solidFill>
                    <a:srgbClr val="790015"/>
                  </a:solidFill>
                  <a:latin typeface="Accordance" panose="00000400000000000000" pitchFamily="2" charset="-79"/>
                  <a:ea typeface="Accordance" panose="00000400000000000000" pitchFamily="2" charset="-79"/>
                  <a:cs typeface="Accordance" panose="00000400000000000000" pitchFamily="2" charset="-79"/>
                </a:rPr>
                <a:t>إبراهيم</a:t>
              </a:r>
              <a:endParaRPr lang="en-US" sz="2800" b="1" dirty="0">
                <a:solidFill>
                  <a:srgbClr val="FFA27C"/>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endParaRPr>
            </a:p>
          </p:txBody>
        </p:sp>
        <p:sp>
          <p:nvSpPr>
            <p:cNvPr id="67603" name="Line 19"/>
            <p:cNvSpPr>
              <a:spLocks noChangeShapeType="1"/>
            </p:cNvSpPr>
            <p:nvPr/>
          </p:nvSpPr>
          <p:spPr bwMode="auto">
            <a:xfrm>
              <a:off x="1659" y="1734"/>
              <a:ext cx="1" cy="457"/>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04" name="Line 20"/>
            <p:cNvSpPr>
              <a:spLocks noChangeShapeType="1"/>
            </p:cNvSpPr>
            <p:nvPr/>
          </p:nvSpPr>
          <p:spPr bwMode="auto">
            <a:xfrm>
              <a:off x="2448" y="1774"/>
              <a:ext cx="429" cy="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05" name="Rectangle 21"/>
            <p:cNvSpPr>
              <a:spLocks noChangeArrowheads="1"/>
            </p:cNvSpPr>
            <p:nvPr/>
          </p:nvSpPr>
          <p:spPr bwMode="auto">
            <a:xfrm>
              <a:off x="1806" y="1949"/>
              <a:ext cx="964" cy="417"/>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06" name="Rectangle 22"/>
            <p:cNvSpPr>
              <a:spLocks noChangeArrowheads="1"/>
            </p:cNvSpPr>
            <p:nvPr/>
          </p:nvSpPr>
          <p:spPr bwMode="auto">
            <a:xfrm>
              <a:off x="1878" y="1767"/>
              <a:ext cx="736" cy="173"/>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a:solidFill>
                    <a:srgbClr val="790015"/>
                  </a:solidFill>
                  <a:latin typeface="Times" charset="0"/>
                  <a:ea typeface="ＭＳ Ｐゴシック" charset="0"/>
                  <a:cs typeface="ＭＳ Ｐゴシック" charset="0"/>
                </a:rPr>
                <a:t>ABRAHAM</a:t>
              </a:r>
              <a:endParaRPr lang="en-US" sz="2800">
                <a:solidFill>
                  <a:srgbClr val="FFA27C"/>
                </a:solidFill>
                <a:effectLst>
                  <a:outerShdw blurRad="38100" dist="38100" dir="2700000" algn="tl">
                    <a:srgbClr val="000000"/>
                  </a:outerShdw>
                </a:effectLst>
                <a:latin typeface="Times" charset="0"/>
                <a:ea typeface="ＭＳ Ｐゴシック" charset="0"/>
                <a:cs typeface="ＭＳ Ｐゴシック" charset="0"/>
              </a:endParaRPr>
            </a:p>
          </p:txBody>
        </p:sp>
        <p:sp>
          <p:nvSpPr>
            <p:cNvPr id="67607" name="Rectangle 23"/>
            <p:cNvSpPr>
              <a:spLocks noChangeArrowheads="1"/>
            </p:cNvSpPr>
            <p:nvPr/>
          </p:nvSpPr>
          <p:spPr bwMode="auto">
            <a:xfrm>
              <a:off x="1806" y="1949"/>
              <a:ext cx="1365" cy="457"/>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08" name="AutoShape 24"/>
            <p:cNvSpPr>
              <a:spLocks noChangeArrowheads="1"/>
            </p:cNvSpPr>
            <p:nvPr/>
          </p:nvSpPr>
          <p:spPr bwMode="auto">
            <a:xfrm>
              <a:off x="1806" y="1734"/>
              <a:ext cx="790"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09" name="Rectangle 25"/>
            <p:cNvSpPr>
              <a:spLocks noChangeArrowheads="1"/>
            </p:cNvSpPr>
            <p:nvPr/>
          </p:nvSpPr>
          <p:spPr bwMode="auto">
            <a:xfrm>
              <a:off x="1806" y="1949"/>
              <a:ext cx="964" cy="377"/>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10" name="Rectangle 26"/>
            <p:cNvSpPr>
              <a:spLocks noChangeArrowheads="1"/>
            </p:cNvSpPr>
            <p:nvPr/>
          </p:nvSpPr>
          <p:spPr bwMode="auto">
            <a:xfrm>
              <a:off x="1979" y="1735"/>
              <a:ext cx="336" cy="174"/>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ar-JO" b="1" dirty="0">
                  <a:solidFill>
                    <a:srgbClr val="790015"/>
                  </a:solidFill>
                  <a:latin typeface="Accordance" panose="00000400000000000000" pitchFamily="2" charset="-79"/>
                  <a:ea typeface="Accordance" panose="00000400000000000000" pitchFamily="2" charset="-79"/>
                  <a:cs typeface="Accordance" panose="00000400000000000000" pitchFamily="2" charset="-79"/>
                </a:rPr>
                <a:t>يوسف</a:t>
              </a:r>
              <a:endParaRPr lang="en-US" sz="2800" b="1" dirty="0">
                <a:solidFill>
                  <a:srgbClr val="FFA27C"/>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endParaRPr>
            </a:p>
          </p:txBody>
        </p:sp>
        <p:sp>
          <p:nvSpPr>
            <p:cNvPr id="67611" name="Line 27"/>
            <p:cNvSpPr>
              <a:spLocks noChangeShapeType="1"/>
            </p:cNvSpPr>
            <p:nvPr/>
          </p:nvSpPr>
          <p:spPr bwMode="auto">
            <a:xfrm>
              <a:off x="1806" y="1895"/>
              <a:ext cx="1" cy="47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12" name="Line 28"/>
            <p:cNvSpPr>
              <a:spLocks noChangeShapeType="1"/>
            </p:cNvSpPr>
            <p:nvPr/>
          </p:nvSpPr>
          <p:spPr bwMode="auto">
            <a:xfrm>
              <a:off x="2582" y="1949"/>
              <a:ext cx="442" cy="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13" name="Rectangle 29"/>
            <p:cNvSpPr>
              <a:spLocks noChangeArrowheads="1"/>
            </p:cNvSpPr>
            <p:nvPr/>
          </p:nvSpPr>
          <p:spPr bwMode="auto">
            <a:xfrm>
              <a:off x="1980" y="2110"/>
              <a:ext cx="1365" cy="471"/>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14" name="AutoShape 30"/>
            <p:cNvSpPr>
              <a:spLocks noChangeArrowheads="1"/>
            </p:cNvSpPr>
            <p:nvPr/>
          </p:nvSpPr>
          <p:spPr bwMode="auto">
            <a:xfrm>
              <a:off x="1980" y="1895"/>
              <a:ext cx="790"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15" name="Rectangle 31"/>
            <p:cNvSpPr>
              <a:spLocks noChangeArrowheads="1"/>
            </p:cNvSpPr>
            <p:nvPr/>
          </p:nvSpPr>
          <p:spPr bwMode="auto">
            <a:xfrm>
              <a:off x="1980" y="2110"/>
              <a:ext cx="977" cy="377"/>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16" name="Rectangle 32"/>
            <p:cNvSpPr>
              <a:spLocks noChangeArrowheads="1"/>
            </p:cNvSpPr>
            <p:nvPr/>
          </p:nvSpPr>
          <p:spPr bwMode="auto">
            <a:xfrm>
              <a:off x="2171" y="1896"/>
              <a:ext cx="316" cy="174"/>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ar-JO" b="1" dirty="0">
                  <a:solidFill>
                    <a:srgbClr val="790015"/>
                  </a:solidFill>
                  <a:latin typeface="Accordance" panose="00000400000000000000" pitchFamily="2" charset="-79"/>
                  <a:ea typeface="Accordance" panose="00000400000000000000" pitchFamily="2" charset="-79"/>
                  <a:cs typeface="Accordance" panose="00000400000000000000" pitchFamily="2" charset="-79"/>
                </a:rPr>
                <a:t>موسى</a:t>
              </a:r>
              <a:endParaRPr lang="en-US" sz="2800" b="1" dirty="0">
                <a:solidFill>
                  <a:srgbClr val="FFA27C"/>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endParaRPr>
            </a:p>
          </p:txBody>
        </p:sp>
        <p:sp>
          <p:nvSpPr>
            <p:cNvPr id="67617" name="Line 33"/>
            <p:cNvSpPr>
              <a:spLocks noChangeShapeType="1"/>
            </p:cNvSpPr>
            <p:nvPr/>
          </p:nvSpPr>
          <p:spPr bwMode="auto">
            <a:xfrm>
              <a:off x="1980" y="2070"/>
              <a:ext cx="1" cy="457"/>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18" name="Line 34"/>
            <p:cNvSpPr>
              <a:spLocks noChangeShapeType="1"/>
            </p:cNvSpPr>
            <p:nvPr/>
          </p:nvSpPr>
          <p:spPr bwMode="auto">
            <a:xfrm>
              <a:off x="2770" y="2110"/>
              <a:ext cx="428" cy="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19" name="Rectangle 35"/>
            <p:cNvSpPr>
              <a:spLocks noChangeArrowheads="1"/>
            </p:cNvSpPr>
            <p:nvPr/>
          </p:nvSpPr>
          <p:spPr bwMode="auto">
            <a:xfrm>
              <a:off x="2127" y="2272"/>
              <a:ext cx="1365" cy="471"/>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20" name="AutoShape 36"/>
            <p:cNvSpPr>
              <a:spLocks noChangeArrowheads="1"/>
            </p:cNvSpPr>
            <p:nvPr/>
          </p:nvSpPr>
          <p:spPr bwMode="auto">
            <a:xfrm>
              <a:off x="2127" y="2070"/>
              <a:ext cx="790"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21" name="Rectangle 37"/>
            <p:cNvSpPr>
              <a:spLocks noChangeArrowheads="1"/>
            </p:cNvSpPr>
            <p:nvPr/>
          </p:nvSpPr>
          <p:spPr bwMode="auto">
            <a:xfrm>
              <a:off x="2127" y="2272"/>
              <a:ext cx="872" cy="390"/>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22" name="Rectangle 38"/>
            <p:cNvSpPr>
              <a:spLocks noChangeArrowheads="1"/>
            </p:cNvSpPr>
            <p:nvPr/>
          </p:nvSpPr>
          <p:spPr bwMode="auto">
            <a:xfrm>
              <a:off x="2319" y="2071"/>
              <a:ext cx="284" cy="174"/>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ar-JO" b="1" dirty="0">
                  <a:solidFill>
                    <a:srgbClr val="790015"/>
                  </a:solidFill>
                  <a:latin typeface="Accordance" panose="00000400000000000000" pitchFamily="2" charset="-79"/>
                  <a:ea typeface="Accordance" panose="00000400000000000000" pitchFamily="2" charset="-79"/>
                  <a:cs typeface="Accordance" panose="00000400000000000000" pitchFamily="2" charset="-79"/>
                </a:rPr>
                <a:t>يشوع</a:t>
              </a:r>
              <a:endParaRPr lang="en-US" sz="2800" b="1" dirty="0">
                <a:solidFill>
                  <a:srgbClr val="FFA27C"/>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endParaRPr>
            </a:p>
          </p:txBody>
        </p:sp>
        <p:sp>
          <p:nvSpPr>
            <p:cNvPr id="67623" name="Line 39"/>
            <p:cNvSpPr>
              <a:spLocks noChangeShapeType="1"/>
            </p:cNvSpPr>
            <p:nvPr/>
          </p:nvSpPr>
          <p:spPr bwMode="auto">
            <a:xfrm>
              <a:off x="2127" y="2232"/>
              <a:ext cx="1" cy="470"/>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24" name="Rectangle 40"/>
            <p:cNvSpPr>
              <a:spLocks noChangeArrowheads="1"/>
            </p:cNvSpPr>
            <p:nvPr/>
          </p:nvSpPr>
          <p:spPr bwMode="auto">
            <a:xfrm>
              <a:off x="2261" y="2455"/>
              <a:ext cx="1365" cy="471"/>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25" name="AutoShape 41"/>
            <p:cNvSpPr>
              <a:spLocks noChangeArrowheads="1"/>
            </p:cNvSpPr>
            <p:nvPr/>
          </p:nvSpPr>
          <p:spPr bwMode="auto">
            <a:xfrm>
              <a:off x="2261" y="2232"/>
              <a:ext cx="819" cy="591"/>
            </a:xfrm>
            <a:prstGeom prst="roundRect">
              <a:avLst>
                <a:gd name="adj" fmla="val 10745"/>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26" name="Rectangle 42"/>
            <p:cNvSpPr>
              <a:spLocks noChangeArrowheads="1"/>
            </p:cNvSpPr>
            <p:nvPr/>
          </p:nvSpPr>
          <p:spPr bwMode="auto">
            <a:xfrm>
              <a:off x="2261" y="2455"/>
              <a:ext cx="965" cy="390"/>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27" name="Rectangle 43"/>
            <p:cNvSpPr>
              <a:spLocks noChangeArrowheads="1"/>
            </p:cNvSpPr>
            <p:nvPr/>
          </p:nvSpPr>
          <p:spPr bwMode="auto">
            <a:xfrm>
              <a:off x="2229" y="2233"/>
              <a:ext cx="739" cy="174"/>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ar-JO" b="1" dirty="0">
                  <a:solidFill>
                    <a:srgbClr val="790015"/>
                  </a:solidFill>
                  <a:latin typeface="Accordance" panose="00000400000000000000" pitchFamily="2" charset="-79"/>
                  <a:ea typeface="Accordance" panose="00000400000000000000" pitchFamily="2" charset="-79"/>
                  <a:cs typeface="Accordance" panose="00000400000000000000" pitchFamily="2" charset="-79"/>
                </a:rPr>
                <a:t>فوضى سياسية</a:t>
              </a:r>
              <a:endParaRPr lang="en-US" sz="2800" b="1" dirty="0">
                <a:solidFill>
                  <a:srgbClr val="FFA27C"/>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endParaRPr>
            </a:p>
          </p:txBody>
        </p:sp>
        <p:sp>
          <p:nvSpPr>
            <p:cNvPr id="67628" name="Line 44"/>
            <p:cNvSpPr>
              <a:spLocks noChangeShapeType="1"/>
            </p:cNvSpPr>
            <p:nvPr/>
          </p:nvSpPr>
          <p:spPr bwMode="auto">
            <a:xfrm>
              <a:off x="2261" y="2415"/>
              <a:ext cx="1" cy="457"/>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29" name="Rectangle 45"/>
            <p:cNvSpPr>
              <a:spLocks noChangeArrowheads="1"/>
            </p:cNvSpPr>
            <p:nvPr/>
          </p:nvSpPr>
          <p:spPr bwMode="auto">
            <a:xfrm>
              <a:off x="2400" y="2642"/>
              <a:ext cx="1365" cy="466"/>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30" name="AutoShape 46"/>
            <p:cNvSpPr>
              <a:spLocks noChangeArrowheads="1"/>
            </p:cNvSpPr>
            <p:nvPr/>
          </p:nvSpPr>
          <p:spPr bwMode="auto">
            <a:xfrm>
              <a:off x="2400" y="2415"/>
              <a:ext cx="834"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31" name="Rectangle 47"/>
            <p:cNvSpPr>
              <a:spLocks noChangeArrowheads="1"/>
            </p:cNvSpPr>
            <p:nvPr/>
          </p:nvSpPr>
          <p:spPr bwMode="auto">
            <a:xfrm>
              <a:off x="2400" y="2646"/>
              <a:ext cx="977" cy="377"/>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32" name="Rectangle 48"/>
            <p:cNvSpPr>
              <a:spLocks noChangeArrowheads="1"/>
            </p:cNvSpPr>
            <p:nvPr/>
          </p:nvSpPr>
          <p:spPr bwMode="auto">
            <a:xfrm>
              <a:off x="2607" y="2416"/>
              <a:ext cx="297" cy="174"/>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ar-JO" b="1" dirty="0">
                  <a:solidFill>
                    <a:srgbClr val="790015"/>
                  </a:solidFill>
                  <a:latin typeface="Accordance" panose="00000400000000000000" pitchFamily="2" charset="-79"/>
                  <a:ea typeface="Accordance" panose="00000400000000000000" pitchFamily="2" charset="-79"/>
                  <a:cs typeface="Accordance" panose="00000400000000000000" pitchFamily="2" charset="-79"/>
                </a:rPr>
                <a:t>ملكية</a:t>
              </a:r>
              <a:endParaRPr lang="en-US" sz="2800" b="1" dirty="0">
                <a:solidFill>
                  <a:srgbClr val="FFA27C"/>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endParaRPr>
            </a:p>
          </p:txBody>
        </p:sp>
        <p:sp>
          <p:nvSpPr>
            <p:cNvPr id="67633" name="Line 49"/>
            <p:cNvSpPr>
              <a:spLocks noChangeShapeType="1"/>
            </p:cNvSpPr>
            <p:nvPr/>
          </p:nvSpPr>
          <p:spPr bwMode="auto">
            <a:xfrm>
              <a:off x="2400" y="2593"/>
              <a:ext cx="1" cy="470"/>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34" name="Rectangle 50"/>
            <p:cNvSpPr>
              <a:spLocks noChangeArrowheads="1"/>
            </p:cNvSpPr>
            <p:nvPr/>
          </p:nvSpPr>
          <p:spPr bwMode="auto">
            <a:xfrm>
              <a:off x="2550" y="2816"/>
              <a:ext cx="1365" cy="471"/>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35" name="AutoShape 51"/>
            <p:cNvSpPr>
              <a:spLocks noChangeArrowheads="1"/>
            </p:cNvSpPr>
            <p:nvPr/>
          </p:nvSpPr>
          <p:spPr bwMode="auto">
            <a:xfrm>
              <a:off x="2550" y="2593"/>
              <a:ext cx="803" cy="605"/>
            </a:xfrm>
            <a:prstGeom prst="roundRect">
              <a:avLst>
                <a:gd name="adj" fmla="val 10495"/>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36" name="Rectangle 52"/>
            <p:cNvSpPr>
              <a:spLocks noChangeArrowheads="1"/>
            </p:cNvSpPr>
            <p:nvPr/>
          </p:nvSpPr>
          <p:spPr bwMode="auto">
            <a:xfrm>
              <a:off x="2550" y="2816"/>
              <a:ext cx="977" cy="390"/>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37" name="Rectangle 53"/>
            <p:cNvSpPr>
              <a:spLocks noChangeArrowheads="1"/>
            </p:cNvSpPr>
            <p:nvPr/>
          </p:nvSpPr>
          <p:spPr bwMode="auto">
            <a:xfrm>
              <a:off x="2720" y="2591"/>
              <a:ext cx="322" cy="174"/>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ar-JO" b="1" dirty="0">
                  <a:solidFill>
                    <a:srgbClr val="790015"/>
                  </a:solidFill>
                  <a:latin typeface="Accordance" panose="00000400000000000000" pitchFamily="2" charset="-79"/>
                  <a:ea typeface="Accordance" panose="00000400000000000000" pitchFamily="2" charset="-79"/>
                  <a:cs typeface="Accordance" panose="00000400000000000000" pitchFamily="2" charset="-79"/>
                </a:rPr>
                <a:t>السبي</a:t>
              </a:r>
              <a:endParaRPr lang="en-US" sz="2800" b="1" dirty="0">
                <a:solidFill>
                  <a:srgbClr val="FFA27C"/>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endParaRPr>
            </a:p>
          </p:txBody>
        </p:sp>
        <p:sp>
          <p:nvSpPr>
            <p:cNvPr id="67638" name="Line 54"/>
            <p:cNvSpPr>
              <a:spLocks noChangeShapeType="1"/>
            </p:cNvSpPr>
            <p:nvPr/>
          </p:nvSpPr>
          <p:spPr bwMode="auto">
            <a:xfrm>
              <a:off x="2550" y="2776"/>
              <a:ext cx="1" cy="457"/>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39" name="Line 55"/>
            <p:cNvSpPr>
              <a:spLocks noChangeShapeType="1"/>
            </p:cNvSpPr>
            <p:nvPr/>
          </p:nvSpPr>
          <p:spPr bwMode="auto">
            <a:xfrm>
              <a:off x="3340" y="2816"/>
              <a:ext cx="428" cy="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40" name="Rectangle 56"/>
            <p:cNvSpPr>
              <a:spLocks noChangeArrowheads="1"/>
            </p:cNvSpPr>
            <p:nvPr/>
          </p:nvSpPr>
          <p:spPr bwMode="auto">
            <a:xfrm>
              <a:off x="2722" y="2991"/>
              <a:ext cx="1364" cy="458"/>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41" name="AutoShape 57"/>
            <p:cNvSpPr>
              <a:spLocks noChangeArrowheads="1"/>
            </p:cNvSpPr>
            <p:nvPr/>
          </p:nvSpPr>
          <p:spPr bwMode="auto">
            <a:xfrm>
              <a:off x="2722" y="2776"/>
              <a:ext cx="789"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42" name="Rectangle 58"/>
            <p:cNvSpPr>
              <a:spLocks noChangeArrowheads="1"/>
            </p:cNvSpPr>
            <p:nvPr/>
          </p:nvSpPr>
          <p:spPr bwMode="auto">
            <a:xfrm>
              <a:off x="2722" y="2991"/>
              <a:ext cx="963" cy="377"/>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43" name="Rectangle 59"/>
            <p:cNvSpPr>
              <a:spLocks noChangeArrowheads="1"/>
            </p:cNvSpPr>
            <p:nvPr/>
          </p:nvSpPr>
          <p:spPr bwMode="auto">
            <a:xfrm>
              <a:off x="2794" y="2777"/>
              <a:ext cx="516" cy="174"/>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b="1" dirty="0">
                  <a:solidFill>
                    <a:srgbClr val="790015"/>
                  </a:solidFill>
                  <a:latin typeface="Accordance" panose="00000400000000000000" pitchFamily="2" charset="-79"/>
                  <a:ea typeface="Accordance" panose="00000400000000000000" pitchFamily="2" charset="-79"/>
                  <a:cs typeface="Accordance" panose="00000400000000000000" pitchFamily="2" charset="-79"/>
                </a:rPr>
                <a:t>   </a:t>
              </a:r>
              <a:r>
                <a:rPr lang="ar-JO" b="1" dirty="0">
                  <a:solidFill>
                    <a:srgbClr val="790015"/>
                  </a:solidFill>
                  <a:latin typeface="Accordance" panose="00000400000000000000" pitchFamily="2" charset="-79"/>
                  <a:ea typeface="Accordance" panose="00000400000000000000" pitchFamily="2" charset="-79"/>
                  <a:cs typeface="Accordance" panose="00000400000000000000" pitchFamily="2" charset="-79"/>
                </a:rPr>
                <a:t>الصمت</a:t>
              </a:r>
              <a:endParaRPr lang="en-US" sz="2800" b="1" dirty="0">
                <a:solidFill>
                  <a:srgbClr val="FFA27C"/>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endParaRPr>
            </a:p>
          </p:txBody>
        </p:sp>
        <p:sp>
          <p:nvSpPr>
            <p:cNvPr id="67644" name="Line 60"/>
            <p:cNvSpPr>
              <a:spLocks noChangeShapeType="1"/>
            </p:cNvSpPr>
            <p:nvPr/>
          </p:nvSpPr>
          <p:spPr bwMode="auto">
            <a:xfrm>
              <a:off x="2722" y="2951"/>
              <a:ext cx="1" cy="457"/>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45" name="Line 61"/>
            <p:cNvSpPr>
              <a:spLocks noChangeShapeType="1"/>
            </p:cNvSpPr>
            <p:nvPr/>
          </p:nvSpPr>
          <p:spPr bwMode="auto">
            <a:xfrm>
              <a:off x="3511" y="2991"/>
              <a:ext cx="428" cy="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46" name="Rectangle 62"/>
            <p:cNvSpPr>
              <a:spLocks noChangeArrowheads="1"/>
            </p:cNvSpPr>
            <p:nvPr/>
          </p:nvSpPr>
          <p:spPr bwMode="auto">
            <a:xfrm>
              <a:off x="2895" y="3201"/>
              <a:ext cx="1365" cy="463"/>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47" name="AutoShape 63"/>
            <p:cNvSpPr>
              <a:spLocks noChangeArrowheads="1"/>
            </p:cNvSpPr>
            <p:nvPr/>
          </p:nvSpPr>
          <p:spPr bwMode="auto">
            <a:xfrm>
              <a:off x="2895" y="2951"/>
              <a:ext cx="790"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48" name="Rectangle 64"/>
            <p:cNvSpPr>
              <a:spLocks noChangeArrowheads="1"/>
            </p:cNvSpPr>
            <p:nvPr/>
          </p:nvSpPr>
          <p:spPr bwMode="auto">
            <a:xfrm>
              <a:off x="2895" y="3221"/>
              <a:ext cx="865" cy="378"/>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109642" name="Group 65"/>
            <p:cNvGrpSpPr>
              <a:grpSpLocks/>
            </p:cNvGrpSpPr>
            <p:nvPr/>
          </p:nvGrpSpPr>
          <p:grpSpPr bwMode="auto">
            <a:xfrm>
              <a:off x="2974" y="2965"/>
              <a:ext cx="543" cy="281"/>
              <a:chOff x="3062" y="3101"/>
              <a:chExt cx="543" cy="281"/>
            </a:xfrm>
          </p:grpSpPr>
          <p:sp>
            <p:nvSpPr>
              <p:cNvPr id="67650" name="Rectangle 66"/>
              <p:cNvSpPr>
                <a:spLocks noChangeArrowheads="1"/>
              </p:cNvSpPr>
              <p:nvPr/>
            </p:nvSpPr>
            <p:spPr bwMode="auto">
              <a:xfrm>
                <a:off x="3062" y="3112"/>
                <a:ext cx="187" cy="269"/>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sz="2800" b="1">
                    <a:solidFill>
                      <a:srgbClr val="114FFB"/>
                    </a:solidFill>
                    <a:latin typeface="Helvetica" charset="0"/>
                    <a:ea typeface="ＭＳ Ｐゴシック" charset="0"/>
                    <a:cs typeface="ＭＳ Ｐゴシック" charset="0"/>
                  </a:rPr>
                  <a:t>   </a:t>
                </a:r>
                <a:endParaRPr lang="en-US" sz="4000" b="1">
                  <a:solidFill>
                    <a:srgbClr val="114FFB"/>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67651" name="Rectangle 67"/>
              <p:cNvSpPr>
                <a:spLocks noChangeArrowheads="1"/>
              </p:cNvSpPr>
              <p:nvPr/>
            </p:nvSpPr>
            <p:spPr bwMode="auto">
              <a:xfrm>
                <a:off x="3149" y="3101"/>
                <a:ext cx="456" cy="281"/>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ar-JO" sz="2900" b="1" dirty="0">
                    <a:solidFill>
                      <a:srgbClr val="114FFB"/>
                    </a:solidFill>
                    <a:latin typeface="Accordance" panose="00000400000000000000" pitchFamily="2" charset="-79"/>
                    <a:ea typeface="Accordance" panose="00000400000000000000" pitchFamily="2" charset="-79"/>
                    <a:cs typeface="Accordance" panose="00000400000000000000" pitchFamily="2" charset="-79"/>
                  </a:rPr>
                  <a:t>يسوع</a:t>
                </a:r>
                <a:endParaRPr lang="en-US" sz="4000" b="1" dirty="0">
                  <a:solidFill>
                    <a:srgbClr val="114FFB"/>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endParaRPr>
              </a:p>
            </p:txBody>
          </p:sp>
        </p:grpSp>
        <p:sp>
          <p:nvSpPr>
            <p:cNvPr id="67652" name="Line 68"/>
            <p:cNvSpPr>
              <a:spLocks noChangeShapeType="1"/>
            </p:cNvSpPr>
            <p:nvPr/>
          </p:nvSpPr>
          <p:spPr bwMode="auto">
            <a:xfrm>
              <a:off x="2895" y="3153"/>
              <a:ext cx="1" cy="457"/>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53" name="Line 69"/>
            <p:cNvSpPr>
              <a:spLocks noChangeShapeType="1"/>
            </p:cNvSpPr>
            <p:nvPr/>
          </p:nvSpPr>
          <p:spPr bwMode="auto">
            <a:xfrm flipV="1">
              <a:off x="3354" y="2645"/>
              <a:ext cx="158" cy="0"/>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67587" name="AutoShape 3"/>
          <p:cNvSpPr>
            <a:spLocks noChangeArrowheads="1"/>
          </p:cNvSpPr>
          <p:nvPr/>
        </p:nvSpPr>
        <p:spPr bwMode="auto">
          <a:xfrm rot="20160000">
            <a:off x="1554163" y="2235200"/>
            <a:ext cx="1517650" cy="660400"/>
          </a:xfrm>
          <a:prstGeom prst="rightArrow">
            <a:avLst>
              <a:gd name="adj1" fmla="val 75000"/>
              <a:gd name="adj2" fmla="val 114914"/>
            </a:avLst>
          </a:prstGeom>
          <a:gradFill rotWithShape="0">
            <a:gsLst>
              <a:gs pos="0">
                <a:srgbClr val="00FF00">
                  <a:gamma/>
                  <a:shade val="29804"/>
                  <a:invGamma/>
                </a:srgbClr>
              </a:gs>
              <a:gs pos="50000">
                <a:srgbClr val="00FF00"/>
              </a:gs>
              <a:gs pos="100000">
                <a:srgbClr val="00FF00">
                  <a:gamma/>
                  <a:shade val="29804"/>
                  <a:invGamma/>
                </a:srgbClr>
              </a:gs>
            </a:gsLst>
            <a:lin ang="5400000" scaled="1"/>
          </a:gradFill>
          <a:ln w="50800">
            <a:solidFill>
              <a:schemeClr val="bg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9571" name="Text Box 7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67659" name="Text Box 75"/>
          <p:cNvSpPr txBox="1">
            <a:spLocks noChangeArrowheads="1"/>
          </p:cNvSpPr>
          <p:nvPr/>
        </p:nvSpPr>
        <p:spPr bwMode="auto">
          <a:xfrm>
            <a:off x="1781175" y="0"/>
            <a:ext cx="2603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ar-JO" sz="1200" b="1" dirty="0">
                <a:solidFill>
                  <a:srgbClr val="FFFFFF"/>
                </a:solidFill>
                <a:latin typeface="Accordance" panose="00000400000000000000" pitchFamily="2" charset="-79"/>
                <a:ea typeface="Accordance" panose="00000400000000000000" pitchFamily="2" charset="-79"/>
                <a:cs typeface="Accordance" panose="00000400000000000000" pitchFamily="2" charset="-79"/>
              </a:rPr>
              <a:t>تك ٣٠: ٢٤ إلى تك ٥٠: ٢٦</a:t>
            </a:r>
            <a:endParaRPr lang="en-US" sz="1200" b="1" dirty="0">
              <a:solidFill>
                <a:srgbClr val="FFFFFF"/>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109573" name="Text Box 7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67665" name="Rectangle 8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50</a:t>
            </a:r>
          </a:p>
        </p:txBody>
      </p:sp>
      <p:sp>
        <p:nvSpPr>
          <p:cNvPr id="109575" name="Text Box 82"/>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24-25</a:t>
            </a:r>
          </a:p>
        </p:txBody>
      </p:sp>
      <p:sp>
        <p:nvSpPr>
          <p:cNvPr id="67673" name="AutoShape 89"/>
          <p:cNvSpPr>
            <a:spLocks noChangeArrowheads="1"/>
          </p:cNvSpPr>
          <p:nvPr/>
        </p:nvSpPr>
        <p:spPr bwMode="auto">
          <a:xfrm rot="16200000">
            <a:off x="5024437" y="582613"/>
            <a:ext cx="1387475" cy="3206750"/>
          </a:xfrm>
          <a:prstGeom prst="upArrowCallout">
            <a:avLst>
              <a:gd name="adj1" fmla="val 25000"/>
              <a:gd name="adj2" fmla="val 25000"/>
              <a:gd name="adj3" fmla="val 38520"/>
              <a:gd name="adj4" fmla="val 66667"/>
            </a:avLst>
          </a:prstGeom>
          <a:gradFill rotWithShape="0">
            <a:gsLst>
              <a:gs pos="0">
                <a:srgbClr val="1822CD">
                  <a:gamma/>
                  <a:shade val="0"/>
                  <a:invGamma/>
                </a:srgbClr>
              </a:gs>
              <a:gs pos="50000">
                <a:srgbClr val="1822CD"/>
              </a:gs>
              <a:gs pos="100000">
                <a:srgbClr val="1822CD">
                  <a:gamma/>
                  <a:shade val="0"/>
                  <a:invGamma/>
                </a:srgbClr>
              </a:gs>
            </a:gsLst>
            <a:lin ang="5400000" scaled="1"/>
          </a:gradFill>
          <a:ln w="9525">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sp3d>
        </p:spPr>
        <p:txBody>
          <a:bodyPr wrap="none" anchor="ctr">
            <a:flatTx/>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74" name="Rectangle 90"/>
          <p:cNvSpPr>
            <a:spLocks noChangeArrowheads="1"/>
          </p:cNvSpPr>
          <p:nvPr/>
        </p:nvSpPr>
        <p:spPr bwMode="auto">
          <a:xfrm>
            <a:off x="5392738" y="1555750"/>
            <a:ext cx="2678112" cy="1308100"/>
          </a:xfrm>
          <a:prstGeom prst="rect">
            <a:avLst/>
          </a:prstGeom>
          <a:noFill/>
          <a:ln w="12700">
            <a:noFill/>
            <a:miter lim="800000"/>
            <a:headEnd/>
            <a:tailEnd/>
          </a:ln>
          <a:effectLst>
            <a:outerShdw blurRad="63500" dist="99190" dir="3011666"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altLang="ja-JP" sz="2000" b="1" dirty="0">
                <a:solidFill>
                  <a:srgbClr val="62D6AC"/>
                </a:solidFill>
                <a:latin typeface="Arial" charset="0"/>
                <a:ea typeface="ＭＳ Ｐゴシック" charset="0"/>
                <a:cs typeface="ＭＳ Ｐゴシック" charset="0"/>
              </a:rPr>
              <a:t>"</a:t>
            </a:r>
            <a:r>
              <a:rPr lang="ar-JO" sz="2000" b="1" dirty="0">
                <a:solidFill>
                  <a:srgbClr val="FAFD00"/>
                </a:solidFill>
                <a:latin typeface="Accordance" panose="00000400000000000000" pitchFamily="2" charset="-79"/>
                <a:ea typeface="Accordance" panose="00000400000000000000" pitchFamily="2" charset="-79"/>
                <a:cs typeface="Accordance" panose="00000400000000000000" pitchFamily="2" charset="-79"/>
              </a:rPr>
              <a:t>أ</a:t>
            </a:r>
            <a:endParaRPr lang="en-US" sz="2000" b="1" dirty="0">
              <a:solidFill>
                <a:srgbClr val="FAFD00"/>
              </a:solidFill>
              <a:latin typeface="Accordance" panose="00000400000000000000" pitchFamily="2" charset="-79"/>
              <a:ea typeface="Accordance" panose="00000400000000000000" pitchFamily="2" charset="-79"/>
              <a:cs typeface="Accordance" panose="00000400000000000000" pitchFamily="2" charset="-79"/>
            </a:endParaRPr>
          </a:p>
          <a:p>
            <a:pPr defTabSz="914400" eaLnBrk="0" fontAlgn="base" hangingPunct="0">
              <a:spcBef>
                <a:spcPct val="0"/>
              </a:spcBef>
              <a:spcAft>
                <a:spcPct val="0"/>
              </a:spcAft>
              <a:defRPr/>
            </a:pPr>
            <a:r>
              <a:rPr lang="en-US" sz="2000" b="1" dirty="0">
                <a:solidFill>
                  <a:srgbClr val="FAFD00"/>
                </a:solidFill>
                <a:latin typeface="Arial" charset="0"/>
                <a:ea typeface="ＭＳ Ｐゴシック" charset="0"/>
                <a:cs typeface="ＭＳ Ｐゴシック" charset="0"/>
              </a:rPr>
              <a:t>     </a:t>
            </a:r>
            <a:r>
              <a:rPr lang="ar-JO" b="1" dirty="0">
                <a:solidFill>
                  <a:srgbClr val="FAFD00"/>
                </a:solidFill>
                <a:latin typeface="Accordance" panose="00000400000000000000" pitchFamily="2" charset="-79"/>
                <a:ea typeface="Accordance" panose="00000400000000000000" pitchFamily="2" charset="-79"/>
                <a:cs typeface="Accordance" panose="00000400000000000000" pitchFamily="2" charset="-79"/>
              </a:rPr>
              <a:t>الحاكم</a:t>
            </a:r>
            <a:r>
              <a:rPr lang="en-US" sz="2000" b="1" dirty="0">
                <a:solidFill>
                  <a:srgbClr val="62D6AC"/>
                </a:solidFill>
                <a:latin typeface="Arial" charset="0"/>
                <a:ea typeface="ＭＳ Ｐゴシック" charset="0"/>
                <a:cs typeface="ＭＳ Ｐゴシック" charset="0"/>
              </a:rPr>
              <a:t>  </a:t>
            </a:r>
          </a:p>
          <a:p>
            <a:pPr defTabSz="914400" eaLnBrk="0" fontAlgn="base" hangingPunct="0">
              <a:spcBef>
                <a:spcPct val="0"/>
              </a:spcBef>
              <a:spcAft>
                <a:spcPct val="0"/>
              </a:spcAft>
              <a:defRPr/>
            </a:pPr>
            <a:r>
              <a:rPr lang="en-US" b="1" dirty="0">
                <a:solidFill>
                  <a:srgbClr val="FAFD00"/>
                </a:solidFill>
                <a:latin typeface="Arial" charset="0"/>
                <a:ea typeface="ＭＳ Ｐゴシック" charset="0"/>
                <a:cs typeface="ＭＳ Ｐゴシック" charset="0"/>
              </a:rPr>
              <a:t>        </a:t>
            </a:r>
            <a:r>
              <a:rPr lang="ar-JO" b="1" dirty="0">
                <a:solidFill>
                  <a:srgbClr val="FAFD00"/>
                </a:solidFill>
                <a:latin typeface="Accordance" panose="00000400000000000000" pitchFamily="2" charset="-79"/>
                <a:ea typeface="Accordance" panose="00000400000000000000" pitchFamily="2" charset="-79"/>
                <a:cs typeface="Accordance" panose="00000400000000000000" pitchFamily="2" charset="-79"/>
              </a:rPr>
              <a:t>يجب</a:t>
            </a:r>
            <a:r>
              <a:rPr lang="en-US" b="1" dirty="0">
                <a:solidFill>
                  <a:srgbClr val="62D6AC"/>
                </a:solidFill>
                <a:latin typeface="Arial" charset="0"/>
                <a:ea typeface="ＭＳ Ｐゴシック" charset="0"/>
                <a:cs typeface="ＭＳ Ｐゴシック" charset="0"/>
              </a:rPr>
              <a:t>         </a:t>
            </a:r>
            <a:br>
              <a:rPr lang="en-US" b="1" dirty="0">
                <a:solidFill>
                  <a:srgbClr val="62D6AC"/>
                </a:solidFill>
                <a:latin typeface="Arial" charset="0"/>
                <a:ea typeface="ＭＳ Ｐゴシック" charset="0"/>
                <a:cs typeface="ＭＳ Ｐゴシック" charset="0"/>
              </a:rPr>
            </a:br>
            <a:r>
              <a:rPr lang="en-US" b="1" dirty="0">
                <a:solidFill>
                  <a:srgbClr val="62D6AC"/>
                </a:solidFill>
                <a:latin typeface="Arial" charset="0"/>
                <a:ea typeface="ＭＳ Ｐゴシック" charset="0"/>
                <a:cs typeface="ＭＳ Ｐゴシック" charset="0"/>
              </a:rPr>
              <a:t>              </a:t>
            </a:r>
            <a:r>
              <a:rPr lang="ar-JO" b="1" dirty="0">
                <a:solidFill>
                  <a:srgbClr val="FAFD00"/>
                </a:solidFill>
                <a:latin typeface="Accordance" panose="00000400000000000000" pitchFamily="2" charset="-79"/>
                <a:ea typeface="Accordance" panose="00000400000000000000" pitchFamily="2" charset="-79"/>
                <a:cs typeface="Accordance" panose="00000400000000000000" pitchFamily="2" charset="-79"/>
              </a:rPr>
              <a:t>أن يقضي</a:t>
            </a:r>
            <a:r>
              <a:rPr lang="en-US" altLang="ja-JP" b="1" dirty="0">
                <a:solidFill>
                  <a:srgbClr val="62D6AC"/>
                </a:solidFill>
                <a:latin typeface="Arial" charset="0"/>
                <a:ea typeface="ＭＳ Ｐゴシック" charset="0"/>
                <a:cs typeface="ＭＳ Ｐゴシック" charset="0"/>
              </a:rPr>
              <a:t>"</a:t>
            </a:r>
            <a:endParaRPr lang="en-US" b="1" dirty="0">
              <a:solidFill>
                <a:srgbClr val="FAFD00"/>
              </a:solidFill>
              <a:latin typeface="Arial" charset="0"/>
              <a:ea typeface="ＭＳ Ｐゴシック" charset="0"/>
              <a:cs typeface="ＭＳ Ｐゴシック" charset="0"/>
            </a:endParaRPr>
          </a:p>
        </p:txBody>
      </p:sp>
      <p:sp>
        <p:nvSpPr>
          <p:cNvPr id="67675" name="Oval 91"/>
          <p:cNvSpPr>
            <a:spLocks noChangeArrowheads="1"/>
          </p:cNvSpPr>
          <p:nvPr/>
        </p:nvSpPr>
        <p:spPr bwMode="auto">
          <a:xfrm>
            <a:off x="5494338" y="1870075"/>
            <a:ext cx="1239837" cy="376238"/>
          </a:xfrm>
          <a:prstGeom prst="ellipse">
            <a:avLst/>
          </a:prstGeom>
          <a:noFill/>
          <a:ln w="38100">
            <a:solidFill>
              <a:schemeClr val="tx1"/>
            </a:solidFill>
            <a:round/>
            <a:headEnd/>
            <a:tailEnd/>
          </a:ln>
          <a:effectLst>
            <a:outerShdw blurRad="63500" dist="63500" dir="3187806"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77" name="Rectangle 93"/>
          <p:cNvSpPr>
            <a:spLocks noChangeArrowheads="1"/>
          </p:cNvSpPr>
          <p:nvPr/>
        </p:nvSpPr>
        <p:spPr bwMode="auto">
          <a:xfrm>
            <a:off x="496888" y="7938"/>
            <a:ext cx="898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dirty="0">
                <a:solidFill>
                  <a:srgbClr val="FFFF00"/>
                </a:solidFill>
                <a:latin typeface="Times" charset="0"/>
                <a:ea typeface="ＭＳ Ｐゴシック" charset="0"/>
                <a:cs typeface="ＭＳ Ｐゴシック" charset="0"/>
              </a:rPr>
              <a:t>٧</a:t>
            </a:r>
            <a:endParaRPr lang="en-US" sz="2800" dirty="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27484310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67587"/>
                                        </p:tgtEl>
                                        <p:attrNameLst>
                                          <p:attrName>style.visibility</p:attrName>
                                        </p:attrNameLst>
                                      </p:cBhvr>
                                      <p:to>
                                        <p:strVal val="visible"/>
                                      </p:to>
                                    </p:set>
                                    <p:anim calcmode="lin" valueType="num">
                                      <p:cBhvr additive="base">
                                        <p:cTn id="7" dur="500" fill="hold"/>
                                        <p:tgtEl>
                                          <p:spTgt spid="67587"/>
                                        </p:tgtEl>
                                        <p:attrNameLst>
                                          <p:attrName>ppt_x</p:attrName>
                                        </p:attrNameLst>
                                      </p:cBhvr>
                                      <p:tavLst>
                                        <p:tav tm="0">
                                          <p:val>
                                            <p:strVal val="0-#ppt_w/2"/>
                                          </p:val>
                                        </p:tav>
                                        <p:tav tm="100000">
                                          <p:val>
                                            <p:strVal val="#ppt_x"/>
                                          </p:val>
                                        </p:tav>
                                      </p:tavLst>
                                    </p:anim>
                                    <p:anim calcmode="lin" valueType="num">
                                      <p:cBhvr additive="base">
                                        <p:cTn id="8" dur="500" fill="hold"/>
                                        <p:tgtEl>
                                          <p:spTgt spid="6758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67673"/>
                                        </p:tgtEl>
                                        <p:attrNameLst>
                                          <p:attrName>style.visibility</p:attrName>
                                        </p:attrNameLst>
                                      </p:cBhvr>
                                      <p:to>
                                        <p:strVal val="visible"/>
                                      </p:to>
                                    </p:set>
                                    <p:anim calcmode="lin" valueType="num">
                                      <p:cBhvr additive="base">
                                        <p:cTn id="12" dur="500" fill="hold"/>
                                        <p:tgtEl>
                                          <p:spTgt spid="67673"/>
                                        </p:tgtEl>
                                        <p:attrNameLst>
                                          <p:attrName>ppt_x</p:attrName>
                                        </p:attrNameLst>
                                      </p:cBhvr>
                                      <p:tavLst>
                                        <p:tav tm="0">
                                          <p:val>
                                            <p:strVal val="1+#ppt_w/2"/>
                                          </p:val>
                                        </p:tav>
                                        <p:tav tm="100000">
                                          <p:val>
                                            <p:strVal val="#ppt_x"/>
                                          </p:val>
                                        </p:tav>
                                      </p:tavLst>
                                    </p:anim>
                                    <p:anim calcmode="lin" valueType="num">
                                      <p:cBhvr additive="base">
                                        <p:cTn id="13" dur="500" fill="hold"/>
                                        <p:tgtEl>
                                          <p:spTgt spid="67673"/>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67674"/>
                                        </p:tgtEl>
                                        <p:attrNameLst>
                                          <p:attrName>style.visibility</p:attrName>
                                        </p:attrNameLst>
                                      </p:cBhvr>
                                      <p:to>
                                        <p:strVal val="visible"/>
                                      </p:to>
                                    </p:set>
                                    <p:animEffect transition="in" filter="fade">
                                      <p:cBhvr>
                                        <p:cTn id="17" dur="1000"/>
                                        <p:tgtEl>
                                          <p:spTgt spid="67674"/>
                                        </p:tgtEl>
                                      </p:cBhvr>
                                    </p:animEffect>
                                  </p:childTnLst>
                                </p:cTn>
                              </p:par>
                            </p:childTnLst>
                          </p:cTn>
                        </p:par>
                        <p:par>
                          <p:cTn id="18" fill="hold" nodeType="afterGroup">
                            <p:stCondLst>
                              <p:cond delay="2000"/>
                            </p:stCondLst>
                            <p:childTnLst>
                              <p:par>
                                <p:cTn id="19" presetID="2" presetClass="entr" presetSubtype="1" fill="hold" grpId="0" nodeType="afterEffect">
                                  <p:stCondLst>
                                    <p:cond delay="0"/>
                                  </p:stCondLst>
                                  <p:childTnLst>
                                    <p:set>
                                      <p:cBhvr>
                                        <p:cTn id="20" dur="1" fill="hold">
                                          <p:stCondLst>
                                            <p:cond delay="0"/>
                                          </p:stCondLst>
                                        </p:cTn>
                                        <p:tgtEl>
                                          <p:spTgt spid="67675"/>
                                        </p:tgtEl>
                                        <p:attrNameLst>
                                          <p:attrName>style.visibility</p:attrName>
                                        </p:attrNameLst>
                                      </p:cBhvr>
                                      <p:to>
                                        <p:strVal val="visible"/>
                                      </p:to>
                                    </p:set>
                                    <p:anim calcmode="lin" valueType="num">
                                      <p:cBhvr additive="base">
                                        <p:cTn id="21" dur="500" fill="hold"/>
                                        <p:tgtEl>
                                          <p:spTgt spid="67675"/>
                                        </p:tgtEl>
                                        <p:attrNameLst>
                                          <p:attrName>ppt_x</p:attrName>
                                        </p:attrNameLst>
                                      </p:cBhvr>
                                      <p:tavLst>
                                        <p:tav tm="0">
                                          <p:val>
                                            <p:strVal val="#ppt_x"/>
                                          </p:val>
                                        </p:tav>
                                        <p:tav tm="100000">
                                          <p:val>
                                            <p:strVal val="#ppt_x"/>
                                          </p:val>
                                        </p:tav>
                                      </p:tavLst>
                                    </p:anim>
                                    <p:anim calcmode="lin" valueType="num">
                                      <p:cBhvr additive="base">
                                        <p:cTn id="22" dur="500" fill="hold"/>
                                        <p:tgtEl>
                                          <p:spTgt spid="6767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animBg="1"/>
      <p:bldP spid="67673" grpId="0" animBg="1"/>
      <p:bldP spid="67674" grpId="0"/>
      <p:bldP spid="6767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11618" name="Rectangle 3"/>
          <p:cNvSpPr>
            <a:spLocks noChangeArrowheads="1"/>
          </p:cNvSpPr>
          <p:nvPr/>
        </p:nvSpPr>
        <p:spPr bwMode="auto">
          <a:xfrm>
            <a:off x="3338513" y="968375"/>
            <a:ext cx="1387475" cy="36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a:solidFill>
                  <a:srgbClr val="790015"/>
                </a:solidFill>
                <a:latin typeface="Times" charset="0"/>
                <a:ea typeface="ＭＳ Ｐゴシック" charset="0"/>
                <a:cs typeface="ＭＳ Ｐゴシック" charset="0"/>
              </a:rPr>
              <a:t>ABRAHAM</a:t>
            </a:r>
          </a:p>
        </p:txBody>
      </p:sp>
      <p:sp>
        <p:nvSpPr>
          <p:cNvPr id="72708" name="Rectangle 4"/>
          <p:cNvSpPr>
            <a:spLocks noChangeArrowheads="1"/>
          </p:cNvSpPr>
          <p:nvPr/>
        </p:nvSpPr>
        <p:spPr bwMode="auto">
          <a:xfrm>
            <a:off x="3130550" y="1377950"/>
            <a:ext cx="2882900" cy="1587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09"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10"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11622" name="Rectangle 7"/>
          <p:cNvSpPr>
            <a:spLocks noChangeArrowheads="1"/>
          </p:cNvSpPr>
          <p:nvPr/>
        </p:nvSpPr>
        <p:spPr bwMode="auto">
          <a:xfrm>
            <a:off x="3008313" y="904875"/>
            <a:ext cx="775852" cy="397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just" defTabSz="914400" rtl="1" eaLnBrk="0" fontAlgn="base" hangingPunct="0">
              <a:spcBef>
                <a:spcPct val="0"/>
              </a:spcBef>
              <a:spcAft>
                <a:spcPct val="0"/>
              </a:spcAft>
            </a:pPr>
            <a:r>
              <a:rPr lang="ar-JO" sz="2000" b="1" dirty="0">
                <a:solidFill>
                  <a:srgbClr val="790015"/>
                </a:solidFill>
                <a:latin typeface="Accordance" panose="00000400000000000000" pitchFamily="2" charset="-79"/>
                <a:ea typeface="Accordance" panose="00000400000000000000" pitchFamily="2" charset="-79"/>
                <a:cs typeface="Accordance" panose="00000400000000000000" pitchFamily="2" charset="-79"/>
              </a:rPr>
              <a:t>يوسف</a:t>
            </a:r>
            <a:endParaRPr lang="en-US" sz="2800" b="1" dirty="0">
              <a:solidFill>
                <a:srgbClr val="790015"/>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72712" name="Line 8"/>
          <p:cNvSpPr>
            <a:spLocks noChangeShapeType="1"/>
          </p:cNvSpPr>
          <p:nvPr/>
        </p:nvSpPr>
        <p:spPr bwMode="auto">
          <a:xfrm>
            <a:off x="3321050" y="2514600"/>
            <a:ext cx="2501900" cy="0"/>
          </a:xfrm>
          <a:prstGeom prst="line">
            <a:avLst/>
          </a:prstGeom>
          <a:noFill/>
          <a:ln w="127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13" name="Line 9"/>
          <p:cNvSpPr>
            <a:spLocks noChangeShapeType="1"/>
          </p:cNvSpPr>
          <p:nvPr/>
        </p:nvSpPr>
        <p:spPr bwMode="auto">
          <a:xfrm>
            <a:off x="3321050" y="2057400"/>
            <a:ext cx="2501900" cy="0"/>
          </a:xfrm>
          <a:prstGeom prst="line">
            <a:avLst/>
          </a:prstGeom>
          <a:noFill/>
          <a:ln w="127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16" name="Rectangle 12"/>
          <p:cNvSpPr>
            <a:spLocks noChangeArrowheads="1"/>
          </p:cNvSpPr>
          <p:nvPr/>
        </p:nvSpPr>
        <p:spPr bwMode="auto">
          <a:xfrm>
            <a:off x="822325" y="2452688"/>
            <a:ext cx="20701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17" name="Rectangle 13"/>
          <p:cNvSpPr>
            <a:spLocks noChangeArrowheads="1"/>
          </p:cNvSpPr>
          <p:nvPr/>
        </p:nvSpPr>
        <p:spPr bwMode="auto">
          <a:xfrm>
            <a:off x="822325" y="2452688"/>
            <a:ext cx="2070100"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18" name="Rectangle 14"/>
          <p:cNvSpPr>
            <a:spLocks noChangeArrowheads="1"/>
          </p:cNvSpPr>
          <p:nvPr/>
        </p:nvSpPr>
        <p:spPr bwMode="auto">
          <a:xfrm>
            <a:off x="1927225" y="3341688"/>
            <a:ext cx="2070100" cy="31416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20" name="Line 16"/>
          <p:cNvSpPr>
            <a:spLocks noChangeShapeType="1"/>
          </p:cNvSpPr>
          <p:nvPr/>
        </p:nvSpPr>
        <p:spPr bwMode="auto">
          <a:xfrm>
            <a:off x="3335338" y="25273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21" name="Line 17"/>
          <p:cNvSpPr>
            <a:spLocks noChangeShapeType="1"/>
          </p:cNvSpPr>
          <p:nvPr/>
        </p:nvSpPr>
        <p:spPr bwMode="auto">
          <a:xfrm>
            <a:off x="3335338" y="20701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24" name="Rectangle 20"/>
          <p:cNvSpPr>
            <a:spLocks noChangeArrowheads="1"/>
          </p:cNvSpPr>
          <p:nvPr/>
        </p:nvSpPr>
        <p:spPr bwMode="auto">
          <a:xfrm>
            <a:off x="29182" y="4321175"/>
            <a:ext cx="4116791"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marL="0" marR="0" lvl="0" indent="0" algn="just" defTabSz="914400" rtl="1" eaLnBrk="0" fontAlgn="base" latinLnBrk="0" hangingPunct="0">
              <a:lnSpc>
                <a:spcPct val="100000"/>
              </a:lnSpc>
              <a:spcBef>
                <a:spcPct val="0"/>
              </a:spcBef>
              <a:spcAft>
                <a:spcPct val="0"/>
              </a:spcAft>
              <a:buClrTx/>
              <a:buSzTx/>
              <a:buFontTx/>
              <a:buNone/>
              <a:tabLst/>
              <a:defRPr/>
            </a:pPr>
            <a:r>
              <a:rPr kumimoji="0" lang="ar-JO" sz="3200" b="0" i="0" u="none" strike="noStrike" kern="1200" cap="none" spc="0" normalizeH="0" baseline="0" noProof="0" dirty="0">
                <a:ln>
                  <a:noFill/>
                </a:ln>
                <a:solidFill>
                  <a:srgbClr val="FAFD00"/>
                </a:solidFill>
                <a:effectLst/>
                <a:uLnTx/>
                <a:uFillTx/>
                <a:latin typeface="Accordance" panose="00000400000000000000" pitchFamily="2" charset="-78"/>
                <a:ea typeface="Accordance" panose="00000400000000000000" pitchFamily="2" charset="-78"/>
                <a:cs typeface="Accordance" panose="00000400000000000000" pitchFamily="2" charset="-78"/>
              </a:rPr>
              <a:t>إبراهيم </a:t>
            </a:r>
            <a:r>
              <a:rPr kumimoji="0" lang="ar-JO" sz="3200" b="0" i="0" u="none" strike="noStrike" kern="1200" cap="none" spc="0" normalizeH="0" baseline="0" noProof="0" dirty="0">
                <a:ln>
                  <a:noFill/>
                </a:ln>
                <a:solidFill>
                  <a:srgbClr val="00FF00"/>
                </a:solidFill>
                <a:effectLst/>
                <a:uLnTx/>
                <a:uFillTx/>
                <a:latin typeface="Accordance" panose="00000400000000000000" pitchFamily="2" charset="-78"/>
                <a:ea typeface="Accordance" panose="00000400000000000000" pitchFamily="2" charset="-78"/>
                <a:cs typeface="Accordance" panose="00000400000000000000" pitchFamily="2" charset="-78"/>
              </a:rPr>
              <a:t>يوسف</a:t>
            </a:r>
            <a:r>
              <a:rPr kumimoji="0" lang="ar-JO" sz="3200" b="0" i="0" u="none" strike="noStrike" kern="1200" cap="none" spc="0" normalizeH="0" baseline="0" noProof="0" dirty="0">
                <a:ln>
                  <a:noFill/>
                </a:ln>
                <a:solidFill>
                  <a:srgbClr val="FAFD00"/>
                </a:solidFill>
                <a:effectLst/>
                <a:uLnTx/>
                <a:uFillTx/>
                <a:latin typeface="Accordance" panose="00000400000000000000" pitchFamily="2" charset="-78"/>
                <a:ea typeface="Accordance" panose="00000400000000000000" pitchFamily="2" charset="-78"/>
                <a:cs typeface="Accordance" panose="00000400000000000000" pitchFamily="2" charset="-78"/>
              </a:rPr>
              <a:t> موسى يشوع</a:t>
            </a:r>
            <a:endParaRPr kumimoji="0" lang="en-US" sz="2800" b="0" i="0" u="none" strike="noStrike" kern="1200" cap="none" spc="0" normalizeH="0" baseline="0" noProof="0" dirty="0">
              <a:ln>
                <a:noFill/>
              </a:ln>
              <a:solidFill>
                <a:srgbClr val="FAFD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72725" name="Rectangle 21"/>
          <p:cNvSpPr>
            <a:spLocks noChangeArrowheads="1"/>
          </p:cNvSpPr>
          <p:nvPr/>
        </p:nvSpPr>
        <p:spPr bwMode="auto">
          <a:xfrm>
            <a:off x="482600" y="2308225"/>
            <a:ext cx="2665413" cy="107465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0" i="0" u="none" strike="noStrike" kern="1200" cap="none" spc="0" normalizeH="0" baseline="0" noProof="0" dirty="0">
                <a:ln>
                  <a:noFill/>
                </a:ln>
                <a:solidFill>
                  <a:srgbClr val="FFFF00"/>
                </a:solidFill>
                <a:effectLst/>
                <a:uLnTx/>
                <a:uFillTx/>
                <a:latin typeface="Accordance" panose="00000400000000000000" pitchFamily="2" charset="-78"/>
                <a:ea typeface="Accordance" panose="00000400000000000000" pitchFamily="2" charset="-78"/>
                <a:cs typeface="Accordance" panose="00000400000000000000" pitchFamily="2" charset="-78"/>
              </a:rPr>
              <a:t>المجموعة</a:t>
            </a:r>
            <a:r>
              <a:rPr kumimoji="0" lang="ar-JO" sz="3200" b="0"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 الثانية </a:t>
            </a:r>
            <a:r>
              <a:rPr kumimoji="0" lang="ar-JO" sz="3200" b="0" i="0" u="none" strike="noStrike" kern="1200" cap="none" spc="0" normalizeH="0" baseline="0" noProof="0" dirty="0">
                <a:ln>
                  <a:noFill/>
                </a:ln>
                <a:solidFill>
                  <a:srgbClr val="FFFF00"/>
                </a:solidFill>
                <a:effectLst/>
                <a:uLnTx/>
                <a:uFillTx/>
                <a:latin typeface="Accordance" panose="00000400000000000000" pitchFamily="2" charset="-78"/>
                <a:ea typeface="Accordance" panose="00000400000000000000" pitchFamily="2" charset="-78"/>
                <a:cs typeface="Accordance" panose="00000400000000000000" pitchFamily="2" charset="-78"/>
              </a:rPr>
              <a:t>لـ</a:t>
            </a:r>
            <a:r>
              <a:rPr kumimoji="0" lang="ar-JO" sz="3200" b="0" i="0" u="none" strike="noStrike" kern="1200" cap="none" spc="0" normalizeH="0" baseline="0" noProof="0" dirty="0">
                <a:ln>
                  <a:noFill/>
                </a:ln>
                <a:solidFill>
                  <a:srgbClr val="FAFD00"/>
                </a:solidFill>
                <a:effectLst/>
                <a:uLnTx/>
                <a:uFillTx/>
                <a:latin typeface="Accordance" panose="00000400000000000000" pitchFamily="2" charset="-78"/>
                <a:ea typeface="Accordance" panose="00000400000000000000" pitchFamily="2" charset="-78"/>
                <a:cs typeface="Accordance" panose="00000400000000000000" pitchFamily="2" charset="-78"/>
              </a:rPr>
              <a:t> </a:t>
            </a:r>
            <a:r>
              <a:rPr kumimoji="0" lang="ar-JO" sz="3200" b="0"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٤</a:t>
            </a:r>
            <a:r>
              <a:rPr kumimoji="0" lang="ar-JO" sz="3200" b="0" i="0" u="none" strike="noStrike" kern="1200" cap="none" spc="0" normalizeH="0" baseline="0" noProof="0" dirty="0">
                <a:ln>
                  <a:noFill/>
                </a:ln>
                <a:solidFill>
                  <a:srgbClr val="FAFD00"/>
                </a:solidFill>
                <a:effectLst/>
                <a:uLnTx/>
                <a:uFillTx/>
                <a:latin typeface="Accordance" panose="00000400000000000000" pitchFamily="2" charset="-78"/>
                <a:ea typeface="Accordance" panose="00000400000000000000" pitchFamily="2" charset="-78"/>
                <a:cs typeface="Accordance" panose="00000400000000000000" pitchFamily="2" charset="-78"/>
              </a:rPr>
              <a:t>  </a:t>
            </a:r>
            <a:r>
              <a:rPr kumimoji="0" lang="ar-JO" sz="3200" b="0"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أشخاص</a:t>
            </a:r>
            <a:r>
              <a:rPr kumimoji="0" lang="ar-JO" sz="3200" b="0" i="0" u="none" strike="noStrike" kern="1200" cap="none" spc="0" normalizeH="0" baseline="0" noProof="0" dirty="0">
                <a:ln>
                  <a:noFill/>
                </a:ln>
                <a:solidFill>
                  <a:srgbClr val="FFFF00"/>
                </a:solidFill>
                <a:effectLst/>
                <a:uLnTx/>
                <a:uFillTx/>
                <a:latin typeface="Accordance" panose="00000400000000000000" pitchFamily="2" charset="-78"/>
                <a:ea typeface="Accordance" panose="00000400000000000000" pitchFamily="2" charset="-78"/>
                <a:cs typeface="Accordance" panose="00000400000000000000" pitchFamily="2" charset="-78"/>
              </a:rPr>
              <a:t>: </a:t>
            </a:r>
            <a:endParaRPr kumimoji="0" lang="en-US" sz="3200" b="0" i="0" u="none" strike="noStrike" kern="1200" cap="none" spc="0" normalizeH="0" baseline="0" noProof="0" dirty="0">
              <a:ln>
                <a:noFill/>
              </a:ln>
              <a:solidFill>
                <a:srgbClr val="FFFF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72726" name="Freeform 22"/>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27" name="Rectangle 23"/>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28" name="Freeform 24"/>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29" name="AutoShape 25"/>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30" name="Rectangle 26"/>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31" name="Rectangle 27"/>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32" name="AutoShape 28"/>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33" name="Line 29"/>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34" name="Line 30"/>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11641" name="Rectangle 31"/>
          <p:cNvSpPr>
            <a:spLocks noChangeArrowheads="1"/>
          </p:cNvSpPr>
          <p:nvPr/>
        </p:nvSpPr>
        <p:spPr bwMode="auto">
          <a:xfrm>
            <a:off x="8023225" y="3429000"/>
            <a:ext cx="448840"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9"/>
                <a:ea typeface="Accordance" panose="00000400000000000000" pitchFamily="2" charset="-79"/>
                <a:cs typeface="Accordance" panose="00000400000000000000" pitchFamily="2" charset="-79"/>
              </a:rPr>
              <a:t>يوسف</a:t>
            </a:r>
            <a:endParaRPr lang="en-US" sz="900" b="1" dirty="0">
              <a:solidFill>
                <a:srgbClr val="000000"/>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111642" name="Text Box 3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111643" name="Text Box 3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2747" name="Rectangle 4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51</a:t>
            </a:r>
          </a:p>
        </p:txBody>
      </p:sp>
      <p:sp>
        <p:nvSpPr>
          <p:cNvPr id="111645" name="Text Box 44"/>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24-25</a:t>
            </a:r>
          </a:p>
        </p:txBody>
      </p:sp>
      <p:sp>
        <p:nvSpPr>
          <p:cNvPr id="72751" name="Rectangle 47"/>
          <p:cNvSpPr>
            <a:spLocks noChangeArrowheads="1"/>
          </p:cNvSpPr>
          <p:nvPr/>
        </p:nvSpPr>
        <p:spPr bwMode="auto">
          <a:xfrm>
            <a:off x="496888" y="7938"/>
            <a:ext cx="898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dirty="0">
                <a:solidFill>
                  <a:srgbClr val="FFFF00"/>
                </a:solidFill>
                <a:latin typeface="Times" charset="0"/>
                <a:ea typeface="ＭＳ Ｐゴシック" charset="0"/>
                <a:cs typeface="ＭＳ Ｐゴシック" charset="0"/>
              </a:rPr>
              <a:t>٧</a:t>
            </a:r>
            <a:endParaRPr lang="en-US" sz="2800" dirty="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3108424730"/>
      </p:ext>
    </p:extLst>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034" name="Rectangle 10"/>
          <p:cNvSpPr>
            <a:spLocks noChangeArrowheads="1"/>
          </p:cNvSpPr>
          <p:nvPr/>
        </p:nvSpPr>
        <p:spPr bwMode="auto">
          <a:xfrm>
            <a:off x="822325" y="2452688"/>
            <a:ext cx="20701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9035" name="Rectangle 11"/>
          <p:cNvSpPr>
            <a:spLocks noChangeArrowheads="1"/>
          </p:cNvSpPr>
          <p:nvPr/>
        </p:nvSpPr>
        <p:spPr bwMode="auto">
          <a:xfrm>
            <a:off x="822325" y="2452688"/>
            <a:ext cx="2070100"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9036" name="Rectangle 12"/>
          <p:cNvSpPr>
            <a:spLocks noChangeArrowheads="1"/>
          </p:cNvSpPr>
          <p:nvPr/>
        </p:nvSpPr>
        <p:spPr bwMode="auto">
          <a:xfrm>
            <a:off x="1927225" y="3341688"/>
            <a:ext cx="2070100" cy="31416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13668" name="Text Box 29"/>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113669" name="Text Box 3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69055" name="Rectangle 3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52</a:t>
            </a:r>
          </a:p>
        </p:txBody>
      </p:sp>
      <p:sp>
        <p:nvSpPr>
          <p:cNvPr id="113671" name="Text Box 32"/>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24-25</a:t>
            </a:r>
          </a:p>
        </p:txBody>
      </p:sp>
      <p:grpSp>
        <p:nvGrpSpPr>
          <p:cNvPr id="113672" name="Group 37"/>
          <p:cNvGrpSpPr>
            <a:grpSpLocks/>
          </p:cNvGrpSpPr>
          <p:nvPr/>
        </p:nvGrpSpPr>
        <p:grpSpPr bwMode="auto">
          <a:xfrm>
            <a:off x="544513" y="500063"/>
            <a:ext cx="4948237" cy="3960812"/>
            <a:chOff x="343" y="315"/>
            <a:chExt cx="3117" cy="2495"/>
          </a:xfrm>
        </p:grpSpPr>
        <p:pic>
          <p:nvPicPr>
            <p:cNvPr id="769057" name="Picture 33" descr="Dothan Valley shepherd and flock, 78-20tb"/>
            <p:cNvPicPr preferRelativeResize="0">
              <a:picLocks noChangeAspect="1" noChangeArrowheads="1"/>
            </p:cNvPicPr>
            <p:nvPr>
              <p:custDataLst>
                <p:tags r:id="rId2"/>
              </p:custDataLst>
            </p:nvPr>
          </p:nvPicPr>
          <p:blipFill>
            <a:blip r:embed="rId5" cstate="screen">
              <a:extLst>
                <a:ext uri="{28A0092B-C50C-407E-A947-70E740481C1C}">
                  <a14:useLocalDpi xmlns:a14="http://schemas.microsoft.com/office/drawing/2010/main"/>
                </a:ext>
              </a:extLst>
            </a:blip>
            <a:srcRect/>
            <a:stretch>
              <a:fillRect/>
            </a:stretch>
          </p:blipFill>
          <p:spPr bwMode="auto">
            <a:xfrm>
              <a:off x="343" y="315"/>
              <a:ext cx="3117" cy="2213"/>
            </a:xfrm>
            <a:prstGeom prst="rect">
              <a:avLst/>
            </a:prstGeom>
            <a:noFill/>
            <a:ln w="101600" cmpd="thinThick">
              <a:noFill/>
              <a:miter lim="800000"/>
              <a:headEnd/>
              <a:tailEnd/>
            </a:ln>
            <a:effectLst>
              <a:outerShdw blurRad="63500" dist="99190" dir="2388334" algn="ctr" rotWithShape="0">
                <a:srgbClr val="000000">
                  <a:alpha val="74998"/>
                </a:srgbClr>
              </a:outerShdw>
            </a:effectLst>
          </p:spPr>
        </p:pic>
        <p:sp>
          <p:nvSpPr>
            <p:cNvPr id="769058" name="Text Box 34"/>
            <p:cNvSpPr txBox="1">
              <a:spLocks noChangeArrowheads="1"/>
            </p:cNvSpPr>
            <p:nvPr/>
          </p:nvSpPr>
          <p:spPr bwMode="auto">
            <a:xfrm>
              <a:off x="344" y="2558"/>
              <a:ext cx="2098" cy="252"/>
            </a:xfrm>
            <a:prstGeom prst="rect">
              <a:avLst/>
            </a:prstGeom>
            <a:noFill/>
            <a:ln w="9525">
              <a:noFill/>
              <a:miter lim="800000"/>
              <a:headEnd/>
              <a:tailEnd/>
            </a:ln>
            <a:effectLst>
              <a:outerShdw blurRad="63500" dist="57501" dir="3723739" algn="ctr" rotWithShape="0">
                <a:srgbClr val="000000">
                  <a:alpha val="74998"/>
                </a:srgbClr>
              </a:outerShdw>
            </a:effectLst>
          </p:spPr>
          <p:txBody>
            <a:bodyPr wrap="square">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just" defTabSz="914400" rtl="1" eaLnBrk="0" fontAlgn="base" hangingPunct="0">
                <a:spcBef>
                  <a:spcPct val="50000"/>
                </a:spcBef>
                <a:spcAft>
                  <a:spcPct val="0"/>
                </a:spcAft>
                <a:defRPr/>
              </a:pPr>
              <a:r>
                <a:rPr lang="ar-JO" sz="2000" b="1" dirty="0">
                  <a:solidFill>
                    <a:srgbClr val="FFEA18"/>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rPr>
                <a:t>الرعاة في حقول دوثان ، إسرائيل</a:t>
              </a:r>
              <a:endParaRPr lang="en-US" sz="2000" b="1" dirty="0">
                <a:solidFill>
                  <a:srgbClr val="FFEA18"/>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endParaRPr>
            </a:p>
          </p:txBody>
        </p:sp>
      </p:grpSp>
      <p:grpSp>
        <p:nvGrpSpPr>
          <p:cNvPr id="3" name="Group 38"/>
          <p:cNvGrpSpPr>
            <a:grpSpLocks/>
          </p:cNvGrpSpPr>
          <p:nvPr/>
        </p:nvGrpSpPr>
        <p:grpSpPr bwMode="auto">
          <a:xfrm>
            <a:off x="4084638" y="2149475"/>
            <a:ext cx="4575175" cy="3983038"/>
            <a:chOff x="2573" y="1354"/>
            <a:chExt cx="2695" cy="2452"/>
          </a:xfrm>
        </p:grpSpPr>
        <p:pic>
          <p:nvPicPr>
            <p:cNvPr id="769059" name="Picture 35" descr="Luxor Temple facade"/>
            <p:cNvPicPr preferRelativeResize="0">
              <a:picLocks noChangeAspect="1" noChangeArrowheads="1"/>
            </p:cNvPicPr>
            <p:nvPr>
              <p:custDataLst>
                <p:tags r:id="rId1"/>
              </p:custDataLst>
            </p:nvPr>
          </p:nvPicPr>
          <p:blipFill>
            <a:blip r:embed="rId6" cstate="screen">
              <a:extLst>
                <a:ext uri="{28A0092B-C50C-407E-A947-70E740481C1C}">
                  <a14:useLocalDpi xmlns:a14="http://schemas.microsoft.com/office/drawing/2010/main"/>
                </a:ext>
              </a:extLst>
            </a:blip>
            <a:srcRect/>
            <a:stretch>
              <a:fillRect/>
            </a:stretch>
          </p:blipFill>
          <p:spPr bwMode="auto">
            <a:xfrm>
              <a:off x="2573" y="1809"/>
              <a:ext cx="2659" cy="1997"/>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sp>
          <p:nvSpPr>
            <p:cNvPr id="769060" name="Text Box 36"/>
            <p:cNvSpPr txBox="1">
              <a:spLocks noChangeArrowheads="1"/>
            </p:cNvSpPr>
            <p:nvPr/>
          </p:nvSpPr>
          <p:spPr bwMode="auto">
            <a:xfrm>
              <a:off x="3490" y="1354"/>
              <a:ext cx="1778" cy="246"/>
            </a:xfrm>
            <a:prstGeom prst="rect">
              <a:avLst/>
            </a:prstGeom>
            <a:noFill/>
            <a:ln w="9525">
              <a:noFill/>
              <a:miter lim="800000"/>
              <a:headEnd/>
              <a:tailEnd/>
            </a:ln>
            <a:effectLst>
              <a:outerShdw blurRad="63500" dist="46662" dir="3284183" algn="ctr" rotWithShape="0">
                <a:srgbClr val="000000">
                  <a:alpha val="74998"/>
                </a:srgbClr>
              </a:outerShdw>
            </a:effectLst>
          </p:spPr>
          <p:txBody>
            <a:bodyPr wrap="square">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just" defTabSz="914400" rtl="1" eaLnBrk="0" fontAlgn="base" hangingPunct="0">
                <a:spcBef>
                  <a:spcPct val="50000"/>
                </a:spcBef>
                <a:spcAft>
                  <a:spcPct val="0"/>
                </a:spcAft>
                <a:defRPr/>
              </a:pPr>
              <a:r>
                <a:rPr lang="ar-JO" sz="2000" b="1" dirty="0">
                  <a:solidFill>
                    <a:srgbClr val="FFEA18"/>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rPr>
                <a:t>واجهة معبد الأقصر ، مصر</a:t>
              </a:r>
              <a:endParaRPr lang="en-US" sz="2000" b="1" dirty="0">
                <a:solidFill>
                  <a:srgbClr val="FFEA18"/>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endParaRPr>
            </a:p>
          </p:txBody>
        </p:sp>
      </p:grpSp>
      <p:sp>
        <p:nvSpPr>
          <p:cNvPr id="769043" name="Freeform 19"/>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9044" name="Rectangle 20"/>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9045" name="Freeform 21"/>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9046" name="AutoShape 22"/>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9047" name="Rectangle 23"/>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9048" name="Rectangle 24"/>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9049" name="AutoShape 25"/>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9050" name="Line 26"/>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9051" name="Line 27"/>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13683" name="Rectangle 28"/>
          <p:cNvSpPr>
            <a:spLocks noChangeArrowheads="1"/>
          </p:cNvSpPr>
          <p:nvPr/>
        </p:nvSpPr>
        <p:spPr bwMode="auto">
          <a:xfrm>
            <a:off x="8023225" y="3429000"/>
            <a:ext cx="448840"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9"/>
                <a:ea typeface="Accordance" panose="00000400000000000000" pitchFamily="2" charset="-79"/>
                <a:cs typeface="Accordance" panose="00000400000000000000" pitchFamily="2" charset="-79"/>
              </a:rPr>
              <a:t>يوسف</a:t>
            </a:r>
            <a:endParaRPr lang="en-US" sz="900" b="1" dirty="0">
              <a:solidFill>
                <a:srgbClr val="000000"/>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769063" name="Text Box 39"/>
          <p:cNvSpPr txBox="1">
            <a:spLocks noChangeArrowheads="1"/>
          </p:cNvSpPr>
          <p:nvPr/>
        </p:nvSpPr>
        <p:spPr bwMode="auto">
          <a:xfrm>
            <a:off x="1779588" y="0"/>
            <a:ext cx="2603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ar-JO" sz="1200" b="1" dirty="0">
                <a:solidFill>
                  <a:srgbClr val="FFFFFF"/>
                </a:solidFill>
                <a:latin typeface="Accordance" panose="00000400000000000000" pitchFamily="2" charset="-79"/>
                <a:ea typeface="Accordance" panose="00000400000000000000" pitchFamily="2" charset="-79"/>
                <a:cs typeface="Accordance" panose="00000400000000000000" pitchFamily="2" charset="-79"/>
              </a:rPr>
              <a:t>تك: ٣٧: ١٦- ١٨ </a:t>
            </a:r>
            <a:endParaRPr lang="en-US" sz="1200" b="1" dirty="0">
              <a:solidFill>
                <a:srgbClr val="FFFFFF"/>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113685" name="Text Box 40"/>
          <p:cNvSpPr txBox="1">
            <a:spLocks noChangeArrowheads="1"/>
          </p:cNvSpPr>
          <p:nvPr/>
        </p:nvSpPr>
        <p:spPr bwMode="auto">
          <a:xfrm>
            <a:off x="8643938" y="64135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FFFF"/>
              </a:solidFill>
              <a:latin typeface="Arial" charset="0"/>
            </a:endParaRPr>
          </a:p>
        </p:txBody>
      </p:sp>
      <p:sp>
        <p:nvSpPr>
          <p:cNvPr id="113686" name="Text Box 41"/>
          <p:cNvSpPr txBox="1">
            <a:spLocks noChangeArrowheads="1"/>
          </p:cNvSpPr>
          <p:nvPr/>
        </p:nvSpPr>
        <p:spPr bwMode="auto">
          <a:xfrm>
            <a:off x="8614237" y="6483450"/>
            <a:ext cx="364202"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400" b="1" dirty="0">
                <a:solidFill>
                  <a:srgbClr val="FFFFFF"/>
                </a:solidFill>
              </a:rPr>
              <a:t>١ </a:t>
            </a:r>
          </a:p>
        </p:txBody>
      </p:sp>
    </p:spTree>
    <p:extLst>
      <p:ext uri="{BB962C8B-B14F-4D97-AF65-F5344CB8AC3E}">
        <p14:creationId xmlns:p14="http://schemas.microsoft.com/office/powerpoint/2010/main" val="37293715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Rectangle 2"/>
          <p:cNvSpPr>
            <a:spLocks noChangeArrowheads="1"/>
          </p:cNvSpPr>
          <p:nvPr/>
        </p:nvSpPr>
        <p:spPr bwMode="auto">
          <a:xfrm>
            <a:off x="822325" y="2452688"/>
            <a:ext cx="20701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3683" name="Rectangle 3"/>
          <p:cNvSpPr>
            <a:spLocks noChangeArrowheads="1"/>
          </p:cNvSpPr>
          <p:nvPr/>
        </p:nvSpPr>
        <p:spPr bwMode="auto">
          <a:xfrm>
            <a:off x="822325" y="2452688"/>
            <a:ext cx="2070100"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15715" name="Text Box 19"/>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583700" name="Text Box 20"/>
          <p:cNvSpPr txBox="1">
            <a:spLocks noChangeArrowheads="1"/>
          </p:cNvSpPr>
          <p:nvPr/>
        </p:nvSpPr>
        <p:spPr bwMode="auto">
          <a:xfrm>
            <a:off x="1779588" y="0"/>
            <a:ext cx="2603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ar-JO" sz="1200" b="1" dirty="0">
                <a:solidFill>
                  <a:srgbClr val="FFFFFF"/>
                </a:solidFill>
                <a:latin typeface="Accordance" panose="00000400000000000000" pitchFamily="2" charset="-79"/>
                <a:ea typeface="Accordance" panose="00000400000000000000" pitchFamily="2" charset="-79"/>
                <a:cs typeface="Accordance" panose="00000400000000000000" pitchFamily="2" charset="-79"/>
              </a:rPr>
              <a:t>تك ٣٧: ٢٨</a:t>
            </a:r>
            <a:endParaRPr lang="en-US" sz="1200" b="1" dirty="0">
              <a:solidFill>
                <a:srgbClr val="FFFFFF"/>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115717" name="Text Box 2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583713" name="Rectangle 3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53</a:t>
            </a:r>
          </a:p>
        </p:txBody>
      </p:sp>
      <p:sp>
        <p:nvSpPr>
          <p:cNvPr id="115719" name="Text Box 34"/>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24-25</a:t>
            </a:r>
          </a:p>
        </p:txBody>
      </p:sp>
      <p:pic>
        <p:nvPicPr>
          <p:cNvPr id="583717" name="Picture 37"/>
          <p:cNvPicPr>
            <a:picLocks noChangeAspect="1" noChangeArrowheads="1"/>
          </p:cNvPicPr>
          <p:nvPr/>
        </p:nvPicPr>
        <p:blipFill>
          <a:blip r:embed="rId3" cstate="screen">
            <a:extLst>
              <a:ext uri="{28A0092B-C50C-407E-A947-70E740481C1C}">
                <a14:useLocalDpi xmlns:a14="http://schemas.microsoft.com/office/drawing/2010/main"/>
              </a:ext>
            </a:extLst>
          </a:blip>
          <a:srcRect b="16037"/>
          <a:stretch>
            <a:fillRect/>
          </a:stretch>
        </p:blipFill>
        <p:spPr bwMode="auto">
          <a:xfrm>
            <a:off x="4746625" y="174625"/>
            <a:ext cx="3919538" cy="2466975"/>
          </a:xfrm>
          <a:prstGeom prst="rect">
            <a:avLst/>
          </a:prstGeom>
          <a:noFill/>
          <a:ln>
            <a:noFill/>
          </a:ln>
          <a:effectLst>
            <a:outerShdw blurRad="63500" dist="8980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18" name="Picture 38"/>
          <p:cNvPicPr>
            <a:picLocks noChangeAspect="1" noChangeArrowheads="1"/>
          </p:cNvPicPr>
          <p:nvPr/>
        </p:nvPicPr>
        <p:blipFill>
          <a:blip r:embed="rId4" cstate="screen">
            <a:extLst>
              <a:ext uri="{28A0092B-C50C-407E-A947-70E740481C1C}">
                <a14:useLocalDpi xmlns:a14="http://schemas.microsoft.com/office/drawing/2010/main"/>
              </a:ext>
            </a:extLst>
          </a:blip>
          <a:srcRect b="16037"/>
          <a:stretch>
            <a:fillRect/>
          </a:stretch>
        </p:blipFill>
        <p:spPr bwMode="auto">
          <a:xfrm>
            <a:off x="4862513" y="3835400"/>
            <a:ext cx="3871912" cy="2436813"/>
          </a:xfrm>
          <a:prstGeom prst="rect">
            <a:avLst/>
          </a:prstGeom>
          <a:noFill/>
          <a:ln>
            <a:noFill/>
          </a:ln>
          <a:effectLst>
            <a:outerShdw blurRad="63500" dist="8980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15" name="Picture 35"/>
          <p:cNvPicPr>
            <a:picLocks noChangeAspect="1" noChangeArrowheads="1"/>
          </p:cNvPicPr>
          <p:nvPr/>
        </p:nvPicPr>
        <p:blipFill>
          <a:blip r:embed="rId5" cstate="screen">
            <a:extLst>
              <a:ext uri="{28A0092B-C50C-407E-A947-70E740481C1C}">
                <a14:useLocalDpi xmlns:a14="http://schemas.microsoft.com/office/drawing/2010/main"/>
              </a:ext>
            </a:extLst>
          </a:blip>
          <a:srcRect b="17314"/>
          <a:stretch>
            <a:fillRect/>
          </a:stretch>
        </p:blipFill>
        <p:spPr bwMode="auto">
          <a:xfrm>
            <a:off x="601663" y="528638"/>
            <a:ext cx="3471862" cy="2638425"/>
          </a:xfrm>
          <a:prstGeom prst="rect">
            <a:avLst/>
          </a:prstGeom>
          <a:noFill/>
          <a:ln>
            <a:noFill/>
          </a:ln>
          <a:effectLst>
            <a:outerShdw blurRad="63500" dist="8980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20" name="Picture 40"/>
          <p:cNvPicPr>
            <a:picLocks noChangeAspect="1" noChangeArrowheads="1"/>
          </p:cNvPicPr>
          <p:nvPr/>
        </p:nvPicPr>
        <p:blipFill>
          <a:blip r:embed="rId6" cstate="screen">
            <a:extLst>
              <a:ext uri="{28A0092B-C50C-407E-A947-70E740481C1C}">
                <a14:useLocalDpi xmlns:a14="http://schemas.microsoft.com/office/drawing/2010/main"/>
              </a:ext>
            </a:extLst>
          </a:blip>
          <a:srcRect b="11374"/>
          <a:stretch>
            <a:fillRect/>
          </a:stretch>
        </p:blipFill>
        <p:spPr bwMode="auto">
          <a:xfrm>
            <a:off x="217488" y="3479800"/>
            <a:ext cx="3957637" cy="2628900"/>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686" name="Freeform 6"/>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3687" name="Rectangle 7"/>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3688" name="Freeform 8"/>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3689" name="AutoShape 9"/>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3690" name="Rectangle 10"/>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3691" name="Rectangle 11"/>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3692" name="AutoShape 12"/>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3693" name="Line 13"/>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3694" name="Line 14"/>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15733" name="Rectangle 15"/>
          <p:cNvSpPr>
            <a:spLocks noChangeArrowheads="1"/>
          </p:cNvSpPr>
          <p:nvPr/>
        </p:nvSpPr>
        <p:spPr bwMode="auto">
          <a:xfrm>
            <a:off x="8023225" y="3429000"/>
            <a:ext cx="448840"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9"/>
                <a:ea typeface="Accordance" panose="00000400000000000000" pitchFamily="2" charset="-79"/>
                <a:cs typeface="Accordance" panose="00000400000000000000" pitchFamily="2" charset="-79"/>
              </a:rPr>
              <a:t>يوسف</a:t>
            </a:r>
            <a:endParaRPr lang="en-US" sz="900" b="1" dirty="0">
              <a:solidFill>
                <a:srgbClr val="000000"/>
              </a:solidFill>
              <a:latin typeface="Accordance" panose="00000400000000000000" pitchFamily="2" charset="-79"/>
              <a:ea typeface="Accordance" panose="00000400000000000000" pitchFamily="2" charset="-79"/>
              <a:cs typeface="Accordance" panose="00000400000000000000" pitchFamily="2" charset="-79"/>
            </a:endParaRPr>
          </a:p>
        </p:txBody>
      </p:sp>
      <p:pic>
        <p:nvPicPr>
          <p:cNvPr id="583716" name="Picture 36"/>
          <p:cNvPicPr>
            <a:picLocks noChangeAspect="1" noChangeArrowheads="1"/>
          </p:cNvPicPr>
          <p:nvPr/>
        </p:nvPicPr>
        <p:blipFill>
          <a:blip r:embed="rId7" cstate="screen">
            <a:extLst>
              <a:ext uri="{28A0092B-C50C-407E-A947-70E740481C1C}">
                <a14:useLocalDpi xmlns:a14="http://schemas.microsoft.com/office/drawing/2010/main"/>
              </a:ext>
            </a:extLst>
          </a:blip>
          <a:srcRect b="17221"/>
          <a:stretch>
            <a:fillRect/>
          </a:stretch>
        </p:blipFill>
        <p:spPr bwMode="auto">
          <a:xfrm>
            <a:off x="3390900" y="1978025"/>
            <a:ext cx="3616325" cy="2244725"/>
          </a:xfrm>
          <a:prstGeom prst="rect">
            <a:avLst/>
          </a:prstGeom>
          <a:noFill/>
          <a:ln>
            <a:noFill/>
          </a:ln>
          <a:effectLst>
            <a:outerShdw blurRad="63500" dist="8980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188148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83718"/>
                                        </p:tgtEl>
                                        <p:attrNameLst>
                                          <p:attrName>style.visibility</p:attrName>
                                        </p:attrNameLst>
                                      </p:cBhvr>
                                      <p:to>
                                        <p:strVal val="visible"/>
                                      </p:to>
                                    </p:set>
                                    <p:animEffect transition="in" filter="fade">
                                      <p:cBhvr>
                                        <p:cTn id="7" dur="1000"/>
                                        <p:tgtEl>
                                          <p:spTgt spid="583718"/>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583717"/>
                                        </p:tgtEl>
                                        <p:attrNameLst>
                                          <p:attrName>style.visibility</p:attrName>
                                        </p:attrNameLst>
                                      </p:cBhvr>
                                      <p:to>
                                        <p:strVal val="visible"/>
                                      </p:to>
                                    </p:set>
                                    <p:animEffect transition="in" filter="fade">
                                      <p:cBhvr>
                                        <p:cTn id="11" dur="1000"/>
                                        <p:tgtEl>
                                          <p:spTgt spid="583717"/>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583720"/>
                                        </p:tgtEl>
                                        <p:attrNameLst>
                                          <p:attrName>style.visibility</p:attrName>
                                        </p:attrNameLst>
                                      </p:cBhvr>
                                      <p:to>
                                        <p:strVal val="visible"/>
                                      </p:to>
                                    </p:set>
                                    <p:animEffect transition="in" filter="fade">
                                      <p:cBhvr>
                                        <p:cTn id="15" dur="1000"/>
                                        <p:tgtEl>
                                          <p:spTgt spid="583720"/>
                                        </p:tgtEl>
                                      </p:cBhvr>
                                    </p:animEffect>
                                  </p:childTnLst>
                                </p:cTn>
                              </p:par>
                            </p:childTnLst>
                          </p:cTn>
                        </p:par>
                        <p:par>
                          <p:cTn id="16" fill="hold" nodeType="afterGroup">
                            <p:stCondLst>
                              <p:cond delay="3000"/>
                            </p:stCondLst>
                            <p:childTnLst>
                              <p:par>
                                <p:cTn id="17" presetID="10" presetClass="entr" presetSubtype="0" fill="hold" nodeType="afterEffect">
                                  <p:stCondLst>
                                    <p:cond delay="0"/>
                                  </p:stCondLst>
                                  <p:childTnLst>
                                    <p:set>
                                      <p:cBhvr>
                                        <p:cTn id="18" dur="1" fill="hold">
                                          <p:stCondLst>
                                            <p:cond delay="0"/>
                                          </p:stCondLst>
                                        </p:cTn>
                                        <p:tgtEl>
                                          <p:spTgt spid="583716"/>
                                        </p:tgtEl>
                                        <p:attrNameLst>
                                          <p:attrName>style.visibility</p:attrName>
                                        </p:attrNameLst>
                                      </p:cBhvr>
                                      <p:to>
                                        <p:strVal val="visible"/>
                                      </p:to>
                                    </p:set>
                                    <p:animEffect transition="in" filter="fade">
                                      <p:cBhvr>
                                        <p:cTn id="19" dur="1000"/>
                                        <p:tgtEl>
                                          <p:spTgt spid="583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Rectangle 2"/>
          <p:cNvSpPr>
            <a:spLocks noChangeArrowheads="1"/>
          </p:cNvSpPr>
          <p:nvPr/>
        </p:nvSpPr>
        <p:spPr bwMode="auto">
          <a:xfrm>
            <a:off x="822325" y="2452688"/>
            <a:ext cx="20701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4707" name="Rectangle 3"/>
          <p:cNvSpPr>
            <a:spLocks noChangeArrowheads="1"/>
          </p:cNvSpPr>
          <p:nvPr/>
        </p:nvSpPr>
        <p:spPr bwMode="auto">
          <a:xfrm>
            <a:off x="822325" y="2452688"/>
            <a:ext cx="2070100"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17763" name="Text Box 19"/>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584724" name="Text Box 20"/>
          <p:cNvSpPr txBox="1">
            <a:spLocks noChangeArrowheads="1"/>
          </p:cNvSpPr>
          <p:nvPr/>
        </p:nvSpPr>
        <p:spPr bwMode="auto">
          <a:xfrm>
            <a:off x="1789113" y="0"/>
            <a:ext cx="2603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ar-JO" sz="1200" b="1" dirty="0">
                <a:solidFill>
                  <a:srgbClr val="FFFFFF"/>
                </a:solidFill>
                <a:latin typeface="Accordance" panose="00000400000000000000" pitchFamily="2" charset="-79"/>
                <a:ea typeface="Accordance" panose="00000400000000000000" pitchFamily="2" charset="-79"/>
                <a:cs typeface="Accordance" panose="00000400000000000000" pitchFamily="2" charset="-79"/>
              </a:rPr>
              <a:t>تك ٤١: ٤١- ٤٦ </a:t>
            </a:r>
            <a:endParaRPr lang="en-US" sz="1200" b="1" dirty="0">
              <a:solidFill>
                <a:srgbClr val="FFFFFF"/>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584728" name="Text Box 24"/>
          <p:cNvSpPr txBox="1">
            <a:spLocks noChangeArrowheads="1"/>
          </p:cNvSpPr>
          <p:nvPr/>
        </p:nvSpPr>
        <p:spPr bwMode="auto">
          <a:xfrm>
            <a:off x="1160463" y="3709988"/>
            <a:ext cx="6157912" cy="7016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4000">
                <a:solidFill>
                  <a:srgbClr val="FFD34A"/>
                </a:solidFill>
                <a:latin typeface="Comic Sans MS" pitchFamily="-107" charset="0"/>
                <a:ea typeface="ＭＳ Ｐゴシック" charset="0"/>
                <a:cs typeface="ＭＳ Ｐゴシック" charset="0"/>
              </a:rPr>
              <a:t>Joseph Comes To Power</a:t>
            </a:r>
          </a:p>
        </p:txBody>
      </p:sp>
      <p:sp>
        <p:nvSpPr>
          <p:cNvPr id="117766" name="Text Box 2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pic>
        <p:nvPicPr>
          <p:cNvPr id="584735" name="Picture 31"/>
          <p:cNvPicPr>
            <a:picLocks noChangeAspect="1" noChangeArrowheads="1"/>
          </p:cNvPicPr>
          <p:nvPr/>
        </p:nvPicPr>
        <p:blipFill>
          <a:blip r:embed="rId3"/>
          <a:srcRect/>
          <a:stretch>
            <a:fillRect/>
          </a:stretch>
        </p:blipFill>
        <p:spPr bwMode="auto">
          <a:xfrm>
            <a:off x="790575" y="585788"/>
            <a:ext cx="7721600" cy="5580062"/>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584710" name="Freeform 6"/>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4711" name="Rectangle 7"/>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4712" name="Freeform 8"/>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4713" name="AutoShape 9"/>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4714" name="Rectangle 10"/>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4715" name="Rectangle 11"/>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4716" name="AutoShape 12"/>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4717" name="Line 13"/>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4718" name="Line 14"/>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17777" name="Rectangle 15"/>
          <p:cNvSpPr>
            <a:spLocks noChangeArrowheads="1"/>
          </p:cNvSpPr>
          <p:nvPr/>
        </p:nvSpPr>
        <p:spPr bwMode="auto">
          <a:xfrm>
            <a:off x="8023225" y="3429000"/>
            <a:ext cx="448840"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9"/>
                <a:ea typeface="Accordance" panose="00000400000000000000" pitchFamily="2" charset="-79"/>
                <a:cs typeface="Accordance" panose="00000400000000000000" pitchFamily="2" charset="-79"/>
              </a:rPr>
              <a:t>يوسف</a:t>
            </a:r>
            <a:endParaRPr lang="en-US" sz="900" b="1" dirty="0">
              <a:solidFill>
                <a:srgbClr val="000000"/>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584736" name="Rectangle 3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54</a:t>
            </a:r>
          </a:p>
        </p:txBody>
      </p:sp>
      <p:sp>
        <p:nvSpPr>
          <p:cNvPr id="117779" name="Text Box 33"/>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24-25</a:t>
            </a:r>
          </a:p>
        </p:txBody>
      </p:sp>
      <p:sp>
        <p:nvSpPr>
          <p:cNvPr id="2" name="TextBox 1"/>
          <p:cNvSpPr txBox="1"/>
          <p:nvPr/>
        </p:nvSpPr>
        <p:spPr>
          <a:xfrm>
            <a:off x="822325" y="5117614"/>
            <a:ext cx="6496049" cy="584776"/>
          </a:xfrm>
          <a:prstGeom prst="rect">
            <a:avLst/>
          </a:prstGeom>
          <a:solidFill>
            <a:schemeClr val="bg2"/>
          </a:solidFill>
        </p:spPr>
        <p:txBody>
          <a:bodyPr wrap="square" rtlCol="0">
            <a:spAutoFit/>
          </a:bodyPr>
          <a:lstStyle/>
          <a:p>
            <a:pPr algn="ctr"/>
            <a:r>
              <a:rPr lang="ar-JO" sz="3200" b="1" i="1" dirty="0">
                <a:solidFill>
                  <a:srgbClr val="FFFF00"/>
                </a:solidFill>
                <a:latin typeface="Accordance" panose="00000400000000000000" pitchFamily="2" charset="-79"/>
                <a:ea typeface="Accordance" panose="00000400000000000000" pitchFamily="2" charset="-79"/>
                <a:cs typeface="Accordance" panose="00000400000000000000" pitchFamily="2" charset="-79"/>
              </a:rPr>
              <a:t>يوسف يصل إلى السلُطة</a:t>
            </a:r>
            <a:endParaRPr lang="en-US" sz="3200" b="1" i="1" dirty="0">
              <a:solidFill>
                <a:srgbClr val="FFFF00"/>
              </a:solidFill>
              <a:latin typeface="Accordance" panose="00000400000000000000" pitchFamily="2" charset="-79"/>
              <a:ea typeface="Accordance" panose="00000400000000000000" pitchFamily="2" charset="-79"/>
              <a:cs typeface="Accordance" panose="00000400000000000000" pitchFamily="2" charset="-79"/>
            </a:endParaRPr>
          </a:p>
        </p:txBody>
      </p:sp>
    </p:spTree>
    <p:extLst>
      <p:ext uri="{BB962C8B-B14F-4D97-AF65-F5344CB8AC3E}">
        <p14:creationId xmlns:p14="http://schemas.microsoft.com/office/powerpoint/2010/main" val="325756457"/>
      </p:ext>
    </p:extLst>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75"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76"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77"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78"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79"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80" name="Rectangle 8"/>
          <p:cNvSpPr>
            <a:spLocks noChangeArrowheads="1"/>
          </p:cNvSpPr>
          <p:nvPr/>
        </p:nvSpPr>
        <p:spPr bwMode="auto">
          <a:xfrm>
            <a:off x="4630738" y="2649538"/>
            <a:ext cx="1520825" cy="3667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نهر الفرات</a:t>
            </a:r>
            <a:endParaRPr lang="en-US"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07881"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82" name="Rectangle 10"/>
          <p:cNvSpPr>
            <a:spLocks noChangeArrowheads="1"/>
          </p:cNvSpPr>
          <p:nvPr/>
        </p:nvSpPr>
        <p:spPr bwMode="auto">
          <a:xfrm>
            <a:off x="7259638" y="5259388"/>
            <a:ext cx="1311275"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sz="24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الخليج الفارسي</a:t>
            </a:r>
            <a:endParaRPr lang="en-US" sz="24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07883"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84"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85"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86" name="Rectangle 14"/>
          <p:cNvSpPr>
            <a:spLocks noChangeArrowheads="1"/>
          </p:cNvSpPr>
          <p:nvPr/>
        </p:nvSpPr>
        <p:spPr bwMode="auto">
          <a:xfrm>
            <a:off x="3449638" y="2382838"/>
            <a:ext cx="1273175" cy="3667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بحر الجليل</a:t>
            </a:r>
            <a:endParaRPr lang="en-US"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07887" name="Rectangle 15"/>
          <p:cNvSpPr>
            <a:spLocks noChangeArrowheads="1"/>
          </p:cNvSpPr>
          <p:nvPr/>
        </p:nvSpPr>
        <p:spPr bwMode="auto">
          <a:xfrm>
            <a:off x="2516188" y="5640388"/>
            <a:ext cx="7016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sz="16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البحر الأحمر</a:t>
            </a:r>
            <a:endParaRPr lang="en-US" sz="16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07888" name="Rectangle 16"/>
          <p:cNvSpPr>
            <a:spLocks noChangeArrowheads="1"/>
          </p:cNvSpPr>
          <p:nvPr/>
        </p:nvSpPr>
        <p:spPr bwMode="auto">
          <a:xfrm>
            <a:off x="2020888" y="992188"/>
            <a:ext cx="8350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sz="16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البحر المتوسط</a:t>
            </a:r>
            <a:endParaRPr lang="en-US" sz="16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07889"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90"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91"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92" name="Rectangle 20"/>
          <p:cNvSpPr>
            <a:spLocks noChangeArrowheads="1"/>
          </p:cNvSpPr>
          <p:nvPr/>
        </p:nvSpPr>
        <p:spPr bwMode="auto">
          <a:xfrm>
            <a:off x="76200" y="304800"/>
            <a:ext cx="2825750"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ar-JO" sz="2400" b="1" dirty="0">
                <a:solidFill>
                  <a:srgbClr val="FFD34A"/>
                </a:solidFill>
                <a:latin typeface="Accordance" panose="00000400000000000000" pitchFamily="2" charset="-78"/>
                <a:ea typeface="Accordance" panose="00000400000000000000" pitchFamily="2" charset="-78"/>
                <a:cs typeface="Accordance" panose="00000400000000000000" pitchFamily="2" charset="-78"/>
              </a:rPr>
              <a:t>تهيئة المسرح</a:t>
            </a:r>
            <a:endParaRPr lang="en-US" sz="2400" b="1" dirty="0">
              <a:solidFill>
                <a:srgbClr val="FFD34A"/>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07893"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sz="20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البحر</a:t>
            </a:r>
            <a:r>
              <a:rPr lang="ar-JO" sz="24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 الميت</a:t>
            </a:r>
            <a:endParaRPr lang="en-US" sz="24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07894"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96"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97" name="Rectangle 25"/>
          <p:cNvSpPr>
            <a:spLocks noChangeArrowheads="1"/>
          </p:cNvSpPr>
          <p:nvPr/>
        </p:nvSpPr>
        <p:spPr bwMode="auto">
          <a:xfrm>
            <a:off x="6896100" y="43957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r" defTabSz="914400" rtl="1" eaLnBrk="0" fontAlgn="base" hangingPunct="0">
              <a:spcBef>
                <a:spcPct val="50000"/>
              </a:spcBef>
              <a:spcAft>
                <a:spcPct val="0"/>
              </a:spcAft>
              <a:defRPr/>
            </a:pPr>
            <a:r>
              <a:rPr lang="ar-JO"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أور الكلدانيين</a:t>
            </a:r>
            <a:endParaRPr lang="en-US" sz="12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07898" name="Rectangle 26"/>
          <p:cNvSpPr>
            <a:spLocks noChangeArrowheads="1"/>
          </p:cNvSpPr>
          <p:nvPr/>
        </p:nvSpPr>
        <p:spPr bwMode="auto">
          <a:xfrm>
            <a:off x="5830888" y="2884488"/>
            <a:ext cx="835025" cy="3667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بابل</a:t>
            </a:r>
            <a:endParaRPr lang="en-US"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07900" name="Rectangle 28"/>
          <p:cNvSpPr>
            <a:spLocks noChangeArrowheads="1"/>
          </p:cNvSpPr>
          <p:nvPr/>
        </p:nvSpPr>
        <p:spPr bwMode="auto">
          <a:xfrm>
            <a:off x="5487988" y="1811338"/>
            <a:ext cx="835025" cy="3667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حاران</a:t>
            </a:r>
            <a:endParaRPr lang="en-US"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07902" name="Rectangle 30"/>
          <p:cNvSpPr>
            <a:spLocks noChangeArrowheads="1"/>
          </p:cNvSpPr>
          <p:nvPr/>
        </p:nvSpPr>
        <p:spPr bwMode="auto">
          <a:xfrm>
            <a:off x="7088188" y="1525588"/>
            <a:ext cx="12922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sz="24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نينوي</a:t>
            </a:r>
            <a:endParaRPr lang="en-US"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07903"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05" name="Rectangle 33"/>
          <p:cNvSpPr>
            <a:spLocks noChangeArrowheads="1"/>
          </p:cNvSpPr>
          <p:nvPr/>
        </p:nvSpPr>
        <p:spPr bwMode="auto">
          <a:xfrm>
            <a:off x="2940703" y="2568575"/>
            <a:ext cx="686084" cy="36676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ar-JO"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كنعان</a:t>
            </a:r>
            <a:endParaRPr lang="en-US" sz="16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07906"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07"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J</a:t>
            </a:r>
          </a:p>
        </p:txBody>
      </p:sp>
      <p:sp>
        <p:nvSpPr>
          <p:cNvPr id="207908"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09"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10" name="Rectangle 38"/>
          <p:cNvSpPr>
            <a:spLocks noChangeArrowheads="1"/>
          </p:cNvSpPr>
          <p:nvPr/>
        </p:nvSpPr>
        <p:spPr bwMode="auto">
          <a:xfrm>
            <a:off x="2720177" y="4451350"/>
            <a:ext cx="1314461"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ar-JO" sz="20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قادش</a:t>
            </a:r>
            <a:r>
              <a:rPr lang="ar-JO" sz="24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 برنيع</a:t>
            </a:r>
            <a:endParaRPr lang="en-US" sz="24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07911"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12" name="Rectangle 40"/>
          <p:cNvSpPr>
            <a:spLocks noChangeArrowheads="1"/>
          </p:cNvSpPr>
          <p:nvPr/>
        </p:nvSpPr>
        <p:spPr bwMode="auto">
          <a:xfrm>
            <a:off x="2924177" y="5164138"/>
            <a:ext cx="1149352" cy="39754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ar-JO" sz="20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جبل سيناء</a:t>
            </a:r>
            <a:endParaRPr lang="en-US" sz="20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07914" name="Rectangle 42"/>
          <p:cNvSpPr>
            <a:spLocks noChangeArrowheads="1"/>
          </p:cNvSpPr>
          <p:nvPr/>
        </p:nvSpPr>
        <p:spPr bwMode="auto">
          <a:xfrm>
            <a:off x="1492861" y="4081463"/>
            <a:ext cx="1022716" cy="70532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ar-JO" sz="4000" b="1" dirty="0">
                <a:solidFill>
                  <a:srgbClr val="EEFF4B"/>
                </a:solidFill>
                <a:latin typeface="Accordance" panose="00000400000000000000" pitchFamily="2" charset="-78"/>
                <a:ea typeface="Accordance" panose="00000400000000000000" pitchFamily="2" charset="-78"/>
                <a:cs typeface="Accordance" panose="00000400000000000000" pitchFamily="2" charset="-78"/>
              </a:rPr>
              <a:t>مصر</a:t>
            </a:r>
            <a:endParaRPr lang="en-US" sz="4000" b="1" dirty="0">
              <a:solidFill>
                <a:srgbClr val="EEFF4B"/>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07915" name="Rectangle 43"/>
          <p:cNvSpPr>
            <a:spLocks noChangeArrowheads="1"/>
          </p:cNvSpPr>
          <p:nvPr/>
        </p:nvSpPr>
        <p:spPr bwMode="auto">
          <a:xfrm>
            <a:off x="3607641" y="3078163"/>
            <a:ext cx="976228" cy="39754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ar-JO" sz="20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جبل نيبو</a:t>
            </a:r>
            <a:endParaRPr lang="en-US" sz="20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07916" name="Freeform 44"/>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17" name="Freeform 45"/>
          <p:cNvSpPr>
            <a:spLocks/>
          </p:cNvSpPr>
          <p:nvPr/>
        </p:nvSpPr>
        <p:spPr bwMode="auto">
          <a:xfrm>
            <a:off x="2921000" y="1852613"/>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18" name="Freeform 46"/>
          <p:cNvSpPr>
            <a:spLocks/>
          </p:cNvSpPr>
          <p:nvPr/>
        </p:nvSpPr>
        <p:spPr bwMode="auto">
          <a:xfrm>
            <a:off x="1739900" y="2832100"/>
            <a:ext cx="1181100" cy="1409700"/>
          </a:xfrm>
          <a:custGeom>
            <a:avLst/>
            <a:gdLst/>
            <a:ahLst/>
            <a:cxnLst>
              <a:cxn ang="0">
                <a:pos x="744" y="0"/>
              </a:cxn>
              <a:cxn ang="0">
                <a:pos x="688" y="344"/>
              </a:cxn>
              <a:cxn ang="0">
                <a:pos x="632" y="616"/>
              </a:cxn>
              <a:cxn ang="0">
                <a:pos x="456" y="752"/>
              </a:cxn>
              <a:cxn ang="0">
                <a:pos x="176" y="824"/>
              </a:cxn>
              <a:cxn ang="0">
                <a:pos x="0" y="888"/>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FFFA35"/>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2" name="Group 53"/>
          <p:cNvGrpSpPr>
            <a:grpSpLocks/>
          </p:cNvGrpSpPr>
          <p:nvPr/>
        </p:nvGrpSpPr>
        <p:grpSpPr bwMode="auto">
          <a:xfrm>
            <a:off x="1066800" y="2362200"/>
            <a:ext cx="1219200" cy="2438400"/>
            <a:chOff x="672" y="1488"/>
            <a:chExt cx="768" cy="1536"/>
          </a:xfrm>
        </p:grpSpPr>
        <p:sp>
          <p:nvSpPr>
            <p:cNvPr id="207923" name="AutoShape 51"/>
            <p:cNvSpPr>
              <a:spLocks noChangeArrowheads="1"/>
            </p:cNvSpPr>
            <p:nvPr/>
          </p:nvSpPr>
          <p:spPr bwMode="auto">
            <a:xfrm rot="5134202">
              <a:off x="648" y="1512"/>
              <a:ext cx="768" cy="72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24" name="Oval 52"/>
            <p:cNvSpPr>
              <a:spLocks noChangeArrowheads="1"/>
            </p:cNvSpPr>
            <p:nvPr/>
          </p:nvSpPr>
          <p:spPr bwMode="auto">
            <a:xfrm>
              <a:off x="768" y="2400"/>
              <a:ext cx="672" cy="624"/>
            </a:xfrm>
            <a:prstGeom prst="ellipse">
              <a:avLst/>
            </a:prstGeom>
            <a:noFill/>
            <a:ln w="57150">
              <a:solidFill>
                <a:srgbClr val="FFFFFF"/>
              </a:solidFill>
              <a:round/>
              <a:headEnd/>
              <a:tailEnd/>
            </a:ln>
            <a:effectLst>
              <a:outerShdw blurRad="63500" dist="109250" dir="213226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207895"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99"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01"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04"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13"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26" name="Freeform 54"/>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27" name="Rectangle 55"/>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28" name="Freeform 56"/>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29" name="AutoShape 57"/>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30" name="Rectangle 58"/>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31" name="Rectangle 59"/>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32" name="AutoShape 60"/>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33" name="Line 61"/>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34" name="Line 62"/>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19864" name="Rectangle 63"/>
          <p:cNvSpPr>
            <a:spLocks noChangeArrowheads="1"/>
          </p:cNvSpPr>
          <p:nvPr/>
        </p:nvSpPr>
        <p:spPr bwMode="auto">
          <a:xfrm>
            <a:off x="8023225" y="3429000"/>
            <a:ext cx="448840"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يوسف</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07938" name="Text Box 66"/>
          <p:cNvSpPr txBox="1">
            <a:spLocks noChangeArrowheads="1"/>
          </p:cNvSpPr>
          <p:nvPr/>
        </p:nvSpPr>
        <p:spPr bwMode="auto">
          <a:xfrm>
            <a:off x="1773238" y="0"/>
            <a:ext cx="19939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ar-JO" sz="1200" b="1" dirty="0">
                <a:solidFill>
                  <a:srgbClr val="FFFFFF"/>
                </a:solidFill>
                <a:latin typeface="Accordance" panose="00000400000000000000" pitchFamily="2" charset="-78"/>
                <a:ea typeface="Accordance" panose="00000400000000000000" pitchFamily="2" charset="-78"/>
                <a:cs typeface="Accordance" panose="00000400000000000000" pitchFamily="2" charset="-78"/>
              </a:rPr>
              <a:t>تك ٤٢: ٢</a:t>
            </a:r>
            <a:endParaRPr lang="en-US" sz="1200" b="1" dirty="0">
              <a:solidFill>
                <a:srgbClr val="FFFFFF"/>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07940" name="Oval 68"/>
          <p:cNvSpPr>
            <a:spLocks noChangeArrowheads="1"/>
          </p:cNvSpPr>
          <p:nvPr/>
        </p:nvSpPr>
        <p:spPr bwMode="auto">
          <a:xfrm>
            <a:off x="2416175" y="2327275"/>
            <a:ext cx="1082675" cy="1038225"/>
          </a:xfrm>
          <a:prstGeom prst="ellipse">
            <a:avLst/>
          </a:prstGeom>
          <a:noFill/>
          <a:ln w="57150">
            <a:solidFill>
              <a:srgbClr val="FFFFFF"/>
            </a:solidFill>
            <a:round/>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19867" name="Text Box 6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207946" name="Rectangle 7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55</a:t>
            </a:r>
          </a:p>
        </p:txBody>
      </p:sp>
      <p:sp>
        <p:nvSpPr>
          <p:cNvPr id="119869" name="Text Box 75"/>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24-25</a:t>
            </a:r>
          </a:p>
        </p:txBody>
      </p:sp>
      <p:sp>
        <p:nvSpPr>
          <p:cNvPr id="207948" name="Text Box 76"/>
          <p:cNvSpPr txBox="1">
            <a:spLocks noChangeArrowheads="1"/>
          </p:cNvSpPr>
          <p:nvPr/>
        </p:nvSpPr>
        <p:spPr bwMode="auto">
          <a:xfrm>
            <a:off x="1803400" y="1701800"/>
            <a:ext cx="2914650" cy="579438"/>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ar-JO" sz="3200" b="1" i="1" dirty="0">
                <a:solidFill>
                  <a:srgbClr val="FFFFFF"/>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المجاعة!</a:t>
            </a:r>
            <a:endParaRPr lang="en-US" sz="3200" b="1" i="1" dirty="0">
              <a:solidFill>
                <a:srgbClr val="FFFFFF"/>
              </a:solidFill>
              <a:effectLst>
                <a:outerShdw blurRad="38100" dist="38100" dir="2700000" algn="tl">
                  <a:srgbClr val="000000"/>
                </a:outerShdw>
              </a:effectLst>
            </a:endParaRPr>
          </a:p>
        </p:txBody>
      </p:sp>
      <p:sp>
        <p:nvSpPr>
          <p:cNvPr id="207949" name="Text Box 77"/>
          <p:cNvSpPr txBox="1">
            <a:spLocks noChangeArrowheads="1"/>
          </p:cNvSpPr>
          <p:nvPr/>
        </p:nvSpPr>
        <p:spPr bwMode="auto">
          <a:xfrm>
            <a:off x="685800" y="4741863"/>
            <a:ext cx="2914650" cy="579437"/>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ar-JO" sz="3200" b="1" i="1" dirty="0">
                <a:solidFill>
                  <a:srgbClr val="FFFFFF"/>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وفيرًا</a:t>
            </a:r>
            <a:endParaRPr lang="en-US" sz="3200" b="1" i="1" dirty="0">
              <a:solidFill>
                <a:srgbClr val="FFFFFF"/>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p:txBody>
      </p:sp>
      <p:sp>
        <p:nvSpPr>
          <p:cNvPr id="119872" name="Text Box 78"/>
          <p:cNvSpPr txBox="1">
            <a:spLocks noChangeArrowheads="1"/>
          </p:cNvSpPr>
          <p:nvPr/>
        </p:nvSpPr>
        <p:spPr bwMode="auto">
          <a:xfrm>
            <a:off x="8614237" y="6464400"/>
            <a:ext cx="364202"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400" b="1" dirty="0">
                <a:solidFill>
                  <a:srgbClr val="FFFFFF"/>
                </a:solidFill>
              </a:rPr>
              <a:t>١ </a:t>
            </a:r>
          </a:p>
        </p:txBody>
      </p:sp>
    </p:spTree>
    <p:extLst>
      <p:ext uri="{BB962C8B-B14F-4D97-AF65-F5344CB8AC3E}">
        <p14:creationId xmlns:p14="http://schemas.microsoft.com/office/powerpoint/2010/main" val="23507673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207940"/>
                                        </p:tgtEl>
                                        <p:attrNameLst>
                                          <p:attrName>style.visibility</p:attrName>
                                        </p:attrNameLst>
                                      </p:cBhvr>
                                      <p:to>
                                        <p:strVal val="visible"/>
                                      </p:to>
                                    </p:set>
                                    <p:anim calcmode="lin" valueType="num">
                                      <p:cBhvr>
                                        <p:cTn id="7" dur="500" fill="hold"/>
                                        <p:tgtEl>
                                          <p:spTgt spid="207940"/>
                                        </p:tgtEl>
                                        <p:attrNameLst>
                                          <p:attrName>ppt_w</p:attrName>
                                        </p:attrNameLst>
                                      </p:cBhvr>
                                      <p:tavLst>
                                        <p:tav tm="0">
                                          <p:val>
                                            <p:fltVal val="0"/>
                                          </p:val>
                                        </p:tav>
                                        <p:tav tm="100000">
                                          <p:val>
                                            <p:strVal val="#ppt_w"/>
                                          </p:val>
                                        </p:tav>
                                      </p:tavLst>
                                    </p:anim>
                                    <p:anim calcmode="lin" valueType="num">
                                      <p:cBhvr>
                                        <p:cTn id="8" dur="500" fill="hold"/>
                                        <p:tgtEl>
                                          <p:spTgt spid="207940"/>
                                        </p:tgtEl>
                                        <p:attrNameLst>
                                          <p:attrName>ppt_h</p:attrName>
                                        </p:attrNameLst>
                                      </p:cBhvr>
                                      <p:tavLst>
                                        <p:tav tm="0">
                                          <p:val>
                                            <p:fltVal val="0"/>
                                          </p:val>
                                        </p:tav>
                                        <p:tav tm="100000">
                                          <p:val>
                                            <p:strVal val="#ppt_h"/>
                                          </p:val>
                                        </p:tav>
                                      </p:tavLst>
                                    </p:anim>
                                    <p:anim calcmode="lin" valueType="num">
                                      <p:cBhvr>
                                        <p:cTn id="9" dur="500" fill="hold"/>
                                        <p:tgtEl>
                                          <p:spTgt spid="207940"/>
                                        </p:tgtEl>
                                        <p:attrNameLst>
                                          <p:attrName>ppt_x</p:attrName>
                                        </p:attrNameLst>
                                      </p:cBhvr>
                                      <p:tavLst>
                                        <p:tav tm="0">
                                          <p:val>
                                            <p:fltVal val="0.5"/>
                                          </p:val>
                                        </p:tav>
                                        <p:tav tm="100000">
                                          <p:val>
                                            <p:strVal val="#ppt_x"/>
                                          </p:val>
                                        </p:tav>
                                      </p:tavLst>
                                    </p:anim>
                                    <p:anim calcmode="lin" valueType="num">
                                      <p:cBhvr>
                                        <p:cTn id="10" dur="500" fill="hold"/>
                                        <p:tgtEl>
                                          <p:spTgt spid="20794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 presetClass="entr" presetSubtype="8" fill="hold" grpId="0" nodeType="afterEffect">
                                  <p:stCondLst>
                                    <p:cond delay="0"/>
                                  </p:stCondLst>
                                  <p:childTnLst>
                                    <p:set>
                                      <p:cBhvr>
                                        <p:cTn id="13" dur="1" fill="hold">
                                          <p:stCondLst>
                                            <p:cond delay="0"/>
                                          </p:stCondLst>
                                        </p:cTn>
                                        <p:tgtEl>
                                          <p:spTgt spid="207948"/>
                                        </p:tgtEl>
                                        <p:attrNameLst>
                                          <p:attrName>style.visibility</p:attrName>
                                        </p:attrNameLst>
                                      </p:cBhvr>
                                      <p:to>
                                        <p:strVal val="visible"/>
                                      </p:to>
                                    </p:set>
                                    <p:anim calcmode="lin" valueType="num">
                                      <p:cBhvr additive="base">
                                        <p:cTn id="14" dur="500" fill="hold"/>
                                        <p:tgtEl>
                                          <p:spTgt spid="207948"/>
                                        </p:tgtEl>
                                        <p:attrNameLst>
                                          <p:attrName>ppt_x</p:attrName>
                                        </p:attrNameLst>
                                      </p:cBhvr>
                                      <p:tavLst>
                                        <p:tav tm="0">
                                          <p:val>
                                            <p:strVal val="0-#ppt_w/2"/>
                                          </p:val>
                                        </p:tav>
                                        <p:tav tm="100000">
                                          <p:val>
                                            <p:strVal val="#ppt_x"/>
                                          </p:val>
                                        </p:tav>
                                      </p:tavLst>
                                    </p:anim>
                                    <p:anim calcmode="lin" valueType="num">
                                      <p:cBhvr additive="base">
                                        <p:cTn id="15" dur="500" fill="hold"/>
                                        <p:tgtEl>
                                          <p:spTgt spid="207948"/>
                                        </p:tgtEl>
                                        <p:attrNameLst>
                                          <p:attrName>ppt_y</p:attrName>
                                        </p:attrNameLst>
                                      </p:cBhvr>
                                      <p:tavLst>
                                        <p:tav tm="0">
                                          <p:val>
                                            <p:strVal val="#ppt_y"/>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2" fill="hold" nodeType="clickEffect">
                                  <p:stCondLst>
                                    <p:cond delay="0"/>
                                  </p:stCondLst>
                                  <p:childTnLst>
                                    <p:set>
                                      <p:cBhvr>
                                        <p:cTn id="19" dur="1" fill="hold">
                                          <p:stCondLst>
                                            <p:cond delay="0"/>
                                          </p:stCondLst>
                                        </p:cTn>
                                        <p:tgtEl>
                                          <p:spTgt spid="207918"/>
                                        </p:tgtEl>
                                        <p:attrNameLst>
                                          <p:attrName>style.visibility</p:attrName>
                                        </p:attrNameLst>
                                      </p:cBhvr>
                                      <p:to>
                                        <p:strVal val="visible"/>
                                      </p:to>
                                    </p:set>
                                    <p:animEffect transition="in" filter="wipe(right)">
                                      <p:cBhvr>
                                        <p:cTn id="20" dur="500"/>
                                        <p:tgtEl>
                                          <p:spTgt spid="207918"/>
                                        </p:tgtEl>
                                      </p:cBhvr>
                                    </p:animEffect>
                                  </p:childTnLst>
                                </p:cTn>
                              </p:par>
                            </p:childTnLst>
                          </p:cTn>
                        </p:par>
                        <p:par>
                          <p:cTn id="21" fill="hold" nodeType="afterGroup">
                            <p:stCondLst>
                              <p:cond delay="500"/>
                            </p:stCondLst>
                            <p:childTnLst>
                              <p:par>
                                <p:cTn id="22" presetID="10"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childTnLst>
                                </p:cTn>
                              </p:par>
                            </p:childTnLst>
                          </p:cTn>
                        </p:par>
                        <p:par>
                          <p:cTn id="25" fill="hold" nodeType="afterGroup">
                            <p:stCondLst>
                              <p:cond delay="1500"/>
                            </p:stCondLst>
                            <p:childTnLst>
                              <p:par>
                                <p:cTn id="26" presetID="2" presetClass="entr" presetSubtype="8" fill="hold" grpId="0" nodeType="afterEffect">
                                  <p:stCondLst>
                                    <p:cond delay="0"/>
                                  </p:stCondLst>
                                  <p:childTnLst>
                                    <p:set>
                                      <p:cBhvr>
                                        <p:cTn id="27" dur="1" fill="hold">
                                          <p:stCondLst>
                                            <p:cond delay="0"/>
                                          </p:stCondLst>
                                        </p:cTn>
                                        <p:tgtEl>
                                          <p:spTgt spid="207949"/>
                                        </p:tgtEl>
                                        <p:attrNameLst>
                                          <p:attrName>style.visibility</p:attrName>
                                        </p:attrNameLst>
                                      </p:cBhvr>
                                      <p:to>
                                        <p:strVal val="visible"/>
                                      </p:to>
                                    </p:set>
                                    <p:anim calcmode="lin" valueType="num">
                                      <p:cBhvr additive="base">
                                        <p:cTn id="28" dur="500" fill="hold"/>
                                        <p:tgtEl>
                                          <p:spTgt spid="207949"/>
                                        </p:tgtEl>
                                        <p:attrNameLst>
                                          <p:attrName>ppt_x</p:attrName>
                                        </p:attrNameLst>
                                      </p:cBhvr>
                                      <p:tavLst>
                                        <p:tav tm="0">
                                          <p:val>
                                            <p:strVal val="0-#ppt_w/2"/>
                                          </p:val>
                                        </p:tav>
                                        <p:tav tm="100000">
                                          <p:val>
                                            <p:strVal val="#ppt_x"/>
                                          </p:val>
                                        </p:tav>
                                      </p:tavLst>
                                    </p:anim>
                                    <p:anim calcmode="lin" valueType="num">
                                      <p:cBhvr additive="base">
                                        <p:cTn id="29" dur="500" fill="hold"/>
                                        <p:tgtEl>
                                          <p:spTgt spid="2079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940" grpId="0" animBg="1"/>
      <p:bldP spid="207948" grpId="0" autoUpdateAnimBg="0"/>
      <p:bldP spid="207949"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50" name="Rectangle 2"/>
          <p:cNvSpPr>
            <a:spLocks noChangeArrowheads="1"/>
          </p:cNvSpPr>
          <p:nvPr/>
        </p:nvSpPr>
        <p:spPr bwMode="auto">
          <a:xfrm>
            <a:off x="822325" y="2452688"/>
            <a:ext cx="20701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70051" name="Rectangle 3"/>
          <p:cNvSpPr>
            <a:spLocks noChangeArrowheads="1"/>
          </p:cNvSpPr>
          <p:nvPr/>
        </p:nvSpPr>
        <p:spPr bwMode="auto">
          <a:xfrm>
            <a:off x="822325" y="2452688"/>
            <a:ext cx="2070100"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21859"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121861" name="Text Box 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70058" name="Freeform 10"/>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70060" name="Freeform 12"/>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70068" name="Rectangle 2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56</a:t>
            </a:r>
          </a:p>
        </p:txBody>
      </p:sp>
      <p:sp>
        <p:nvSpPr>
          <p:cNvPr id="121874" name="Text Box 2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24-25</a:t>
            </a:r>
          </a:p>
        </p:txBody>
      </p:sp>
      <p:sp>
        <p:nvSpPr>
          <p:cNvPr id="26" name="Rectangle 2">
            <a:extLst>
              <a:ext uri="{FF2B5EF4-FFF2-40B4-BE49-F238E27FC236}">
                <a16:creationId xmlns:a16="http://schemas.microsoft.com/office/drawing/2014/main" id="{B8FD0915-E9AE-4BD1-AB5A-CD3F2CE5743D}"/>
              </a:ext>
            </a:extLst>
          </p:cNvPr>
          <p:cNvSpPr>
            <a:spLocks noChangeArrowheads="1"/>
          </p:cNvSpPr>
          <p:nvPr/>
        </p:nvSpPr>
        <p:spPr bwMode="auto">
          <a:xfrm>
            <a:off x="822325" y="2452688"/>
            <a:ext cx="20701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7" name="Rectangle 3">
            <a:extLst>
              <a:ext uri="{FF2B5EF4-FFF2-40B4-BE49-F238E27FC236}">
                <a16:creationId xmlns:a16="http://schemas.microsoft.com/office/drawing/2014/main" id="{A3C8F9DF-DFAD-4B79-9B15-CCC73CC8C980}"/>
              </a:ext>
            </a:extLst>
          </p:cNvPr>
          <p:cNvSpPr>
            <a:spLocks noChangeArrowheads="1"/>
          </p:cNvSpPr>
          <p:nvPr/>
        </p:nvSpPr>
        <p:spPr bwMode="auto">
          <a:xfrm>
            <a:off x="822325" y="2452688"/>
            <a:ext cx="2070100"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8" name="Text Box 5">
            <a:extLst>
              <a:ext uri="{FF2B5EF4-FFF2-40B4-BE49-F238E27FC236}">
                <a16:creationId xmlns:a16="http://schemas.microsoft.com/office/drawing/2014/main" id="{EDF7859D-868E-498F-AF8E-37CE8F649E05}"/>
              </a:ext>
            </a:extLst>
          </p:cNvPr>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29" name="Text Box 7">
            <a:extLst>
              <a:ext uri="{FF2B5EF4-FFF2-40B4-BE49-F238E27FC236}">
                <a16:creationId xmlns:a16="http://schemas.microsoft.com/office/drawing/2014/main" id="{7671C30C-F36C-4EA8-9873-BBF73CB2294F}"/>
              </a:ext>
            </a:extLst>
          </p:cNvPr>
          <p:cNvSpPr txBox="1">
            <a:spLocks noChangeArrowheads="1"/>
          </p:cNvSpPr>
          <p:nvPr/>
        </p:nvSpPr>
        <p:spPr bwMode="auto">
          <a:xfrm>
            <a:off x="1487488" y="5081588"/>
            <a:ext cx="6157912" cy="7016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4000">
                <a:solidFill>
                  <a:srgbClr val="FFD34A"/>
                </a:solidFill>
                <a:latin typeface="Comic Sans MS" pitchFamily="-107" charset="0"/>
                <a:ea typeface="ＭＳ Ｐゴシック" charset="0"/>
                <a:cs typeface="ＭＳ Ｐゴシック" charset="0"/>
              </a:rPr>
              <a:t>Joseph and His Brothers</a:t>
            </a:r>
          </a:p>
        </p:txBody>
      </p:sp>
      <p:sp>
        <p:nvSpPr>
          <p:cNvPr id="30" name="Text Box 8">
            <a:extLst>
              <a:ext uri="{FF2B5EF4-FFF2-40B4-BE49-F238E27FC236}">
                <a16:creationId xmlns:a16="http://schemas.microsoft.com/office/drawing/2014/main" id="{ADF1D3D8-5A33-422B-878E-2993A9681BFE}"/>
              </a:ext>
            </a:extLst>
          </p:cNvPr>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pic>
        <p:nvPicPr>
          <p:cNvPr id="31" name="Picture 9">
            <a:extLst>
              <a:ext uri="{FF2B5EF4-FFF2-40B4-BE49-F238E27FC236}">
                <a16:creationId xmlns:a16="http://schemas.microsoft.com/office/drawing/2014/main" id="{63899D87-8716-43A8-8639-5543FDA3BD28}"/>
              </a:ext>
            </a:extLst>
          </p:cNvPr>
          <p:cNvPicPr>
            <a:picLocks noChangeAspect="1" noChangeArrowheads="1"/>
          </p:cNvPicPr>
          <p:nvPr/>
        </p:nvPicPr>
        <p:blipFill>
          <a:blip r:embed="rId3"/>
          <a:srcRect/>
          <a:stretch>
            <a:fillRect/>
          </a:stretch>
        </p:blipFill>
        <p:spPr bwMode="auto">
          <a:xfrm>
            <a:off x="704850" y="584200"/>
            <a:ext cx="7808913" cy="5605463"/>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32" name="Freeform 10">
            <a:extLst>
              <a:ext uri="{FF2B5EF4-FFF2-40B4-BE49-F238E27FC236}">
                <a16:creationId xmlns:a16="http://schemas.microsoft.com/office/drawing/2014/main" id="{D1CA08E2-E520-4D89-8008-3431A7D34308}"/>
              </a:ext>
            </a:extLst>
          </p:cNvPr>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3" name="Rectangle 11">
            <a:extLst>
              <a:ext uri="{FF2B5EF4-FFF2-40B4-BE49-F238E27FC236}">
                <a16:creationId xmlns:a16="http://schemas.microsoft.com/office/drawing/2014/main" id="{19A2F216-2177-4EBC-BD8A-E8670AA81312}"/>
              </a:ext>
            </a:extLst>
          </p:cNvPr>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4" name="Freeform 12">
            <a:extLst>
              <a:ext uri="{FF2B5EF4-FFF2-40B4-BE49-F238E27FC236}">
                <a16:creationId xmlns:a16="http://schemas.microsoft.com/office/drawing/2014/main" id="{F0C35D37-7F73-4A0E-BA3B-DC17C1B603C6}"/>
              </a:ext>
            </a:extLst>
          </p:cNvPr>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5" name="AutoShape 13">
            <a:extLst>
              <a:ext uri="{FF2B5EF4-FFF2-40B4-BE49-F238E27FC236}">
                <a16:creationId xmlns:a16="http://schemas.microsoft.com/office/drawing/2014/main" id="{F00F3411-9D23-44BD-8CBC-CB23402CC853}"/>
              </a:ext>
            </a:extLst>
          </p:cNvPr>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6" name="Rectangle 14">
            <a:extLst>
              <a:ext uri="{FF2B5EF4-FFF2-40B4-BE49-F238E27FC236}">
                <a16:creationId xmlns:a16="http://schemas.microsoft.com/office/drawing/2014/main" id="{A5A4B349-6459-48D6-9A8D-69EB221924FE}"/>
              </a:ext>
            </a:extLst>
          </p:cNvPr>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 name="Rectangle 15">
            <a:extLst>
              <a:ext uri="{FF2B5EF4-FFF2-40B4-BE49-F238E27FC236}">
                <a16:creationId xmlns:a16="http://schemas.microsoft.com/office/drawing/2014/main" id="{87EE5D20-5422-4B14-94B0-B5F0EBE8A1EE}"/>
              </a:ext>
            </a:extLst>
          </p:cNvPr>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8" name="AutoShape 16">
            <a:extLst>
              <a:ext uri="{FF2B5EF4-FFF2-40B4-BE49-F238E27FC236}">
                <a16:creationId xmlns:a16="http://schemas.microsoft.com/office/drawing/2014/main" id="{4EF6188D-CF0E-4EAF-9E94-20AA96BF7540}"/>
              </a:ext>
            </a:extLst>
          </p:cNvPr>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9" name="Line 17">
            <a:extLst>
              <a:ext uri="{FF2B5EF4-FFF2-40B4-BE49-F238E27FC236}">
                <a16:creationId xmlns:a16="http://schemas.microsoft.com/office/drawing/2014/main" id="{0B8804EB-B448-442B-922C-42DC19F2A7D0}"/>
              </a:ext>
            </a:extLst>
          </p:cNvPr>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0" name="Line 18">
            <a:extLst>
              <a:ext uri="{FF2B5EF4-FFF2-40B4-BE49-F238E27FC236}">
                <a16:creationId xmlns:a16="http://schemas.microsoft.com/office/drawing/2014/main" id="{BB51D5B5-4076-4228-9DD5-4289A6ED91C5}"/>
              </a:ext>
            </a:extLst>
          </p:cNvPr>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1" name="Rectangle 19">
            <a:extLst>
              <a:ext uri="{FF2B5EF4-FFF2-40B4-BE49-F238E27FC236}">
                <a16:creationId xmlns:a16="http://schemas.microsoft.com/office/drawing/2014/main" id="{18E816D3-F093-4B7D-8186-D7069460576D}"/>
              </a:ext>
            </a:extLst>
          </p:cNvPr>
          <p:cNvSpPr>
            <a:spLocks noChangeArrowheads="1"/>
          </p:cNvSpPr>
          <p:nvPr/>
        </p:nvSpPr>
        <p:spPr bwMode="auto">
          <a:xfrm>
            <a:off x="8023225" y="3429000"/>
            <a:ext cx="644525"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يوسف</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42" name="Rectangle 20">
            <a:extLst>
              <a:ext uri="{FF2B5EF4-FFF2-40B4-BE49-F238E27FC236}">
                <a16:creationId xmlns:a16="http://schemas.microsoft.com/office/drawing/2014/main" id="{00DA06E1-FEB4-4BFD-99AD-302BE5A6EF17}"/>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56</a:t>
            </a:r>
          </a:p>
        </p:txBody>
      </p:sp>
      <p:sp>
        <p:nvSpPr>
          <p:cNvPr id="43" name="Text Box 21">
            <a:extLst>
              <a:ext uri="{FF2B5EF4-FFF2-40B4-BE49-F238E27FC236}">
                <a16:creationId xmlns:a16="http://schemas.microsoft.com/office/drawing/2014/main" id="{A008EBD6-2743-44B6-872C-1290EF85A7B3}"/>
              </a:ext>
            </a:extLst>
          </p:cNvPr>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24-25</a:t>
            </a:r>
          </a:p>
        </p:txBody>
      </p:sp>
      <p:sp>
        <p:nvSpPr>
          <p:cNvPr id="44" name="Text Box 22">
            <a:extLst>
              <a:ext uri="{FF2B5EF4-FFF2-40B4-BE49-F238E27FC236}">
                <a16:creationId xmlns:a16="http://schemas.microsoft.com/office/drawing/2014/main" id="{1C75B39B-CFB9-49AD-8337-D910022A019C}"/>
              </a:ext>
            </a:extLst>
          </p:cNvPr>
          <p:cNvSpPr txBox="1">
            <a:spLocks noChangeArrowheads="1"/>
          </p:cNvSpPr>
          <p:nvPr/>
        </p:nvSpPr>
        <p:spPr bwMode="auto">
          <a:xfrm>
            <a:off x="1779588" y="0"/>
            <a:ext cx="2603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ar-JO" sz="1200" b="1" dirty="0">
                <a:solidFill>
                  <a:srgbClr val="FFFFFF"/>
                </a:solidFill>
                <a:latin typeface="Accordance" panose="00000400000000000000" pitchFamily="2" charset="-78"/>
                <a:ea typeface="Accordance" panose="00000400000000000000" pitchFamily="2" charset="-78"/>
                <a:cs typeface="Accordance" panose="00000400000000000000" pitchFamily="2" charset="-78"/>
              </a:rPr>
              <a:t>تك ٤٢: ٧</a:t>
            </a:r>
            <a:endParaRPr lang="en-US" sz="1200" b="1" dirty="0">
              <a:solidFill>
                <a:srgbClr val="FFFFFF"/>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45" name="TextBox 44">
            <a:extLst>
              <a:ext uri="{FF2B5EF4-FFF2-40B4-BE49-F238E27FC236}">
                <a16:creationId xmlns:a16="http://schemas.microsoft.com/office/drawing/2014/main" id="{BDE5068B-24F0-4074-937F-679AE74F8BB5}"/>
              </a:ext>
            </a:extLst>
          </p:cNvPr>
          <p:cNvSpPr txBox="1"/>
          <p:nvPr/>
        </p:nvSpPr>
        <p:spPr>
          <a:xfrm>
            <a:off x="1016000" y="1243088"/>
            <a:ext cx="6973888" cy="584776"/>
          </a:xfrm>
          <a:prstGeom prst="rect">
            <a:avLst/>
          </a:prstGeom>
          <a:solidFill>
            <a:schemeClr val="bg2"/>
          </a:solidFill>
        </p:spPr>
        <p:txBody>
          <a:bodyPr wrap="square" rtlCol="0">
            <a:spAutoFit/>
          </a:bodyPr>
          <a:lstStyle/>
          <a:p>
            <a:pPr algn="ctr"/>
            <a:r>
              <a:rPr lang="ar-JO" sz="3200" b="1" i="1" dirty="0">
                <a:solidFill>
                  <a:srgbClr val="FFFF00"/>
                </a:solidFill>
                <a:latin typeface="Arial"/>
                <a:cs typeface="Arial"/>
              </a:rPr>
              <a:t>يوسف وأخوته</a:t>
            </a:r>
            <a:endParaRPr lang="en-US" sz="3200" b="1" i="1" dirty="0">
              <a:solidFill>
                <a:srgbClr val="FFFF00"/>
              </a:solidFill>
              <a:latin typeface="Arial"/>
              <a:cs typeface="Arial"/>
            </a:endParaRPr>
          </a:p>
        </p:txBody>
      </p:sp>
    </p:spTree>
    <p:extLst>
      <p:ext uri="{BB962C8B-B14F-4D97-AF65-F5344CB8AC3E}">
        <p14:creationId xmlns:p14="http://schemas.microsoft.com/office/powerpoint/2010/main" val="952806810"/>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90" name="Rectangle 2"/>
          <p:cNvSpPr>
            <a:spLocks noChangeArrowheads="1"/>
          </p:cNvSpPr>
          <p:nvPr/>
        </p:nvSpPr>
        <p:spPr bwMode="auto">
          <a:xfrm>
            <a:off x="1652588" y="788988"/>
            <a:ext cx="6756400" cy="5384800"/>
          </a:xfrm>
          <a:prstGeom prst="rect">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rgbClr val="882806"/>
            </a:solidFill>
            <a:miter lim="800000"/>
            <a:headEnd/>
            <a:tailEnd/>
          </a:ln>
          <a:effectLst>
            <a:outerShdw blurRad="63500" dist="46662" dir="3284183"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691" name="Rectangle 3"/>
          <p:cNvSpPr>
            <a:spLocks noChangeArrowheads="1"/>
          </p:cNvSpPr>
          <p:nvPr/>
        </p:nvSpPr>
        <p:spPr bwMode="auto">
          <a:xfrm>
            <a:off x="3526688" y="3078163"/>
            <a:ext cx="1138132"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ar-JO" sz="2400" b="1" dirty="0">
                <a:solidFill>
                  <a:srgbClr val="1EDE17"/>
                </a:solidFill>
                <a:latin typeface="Accordance" panose="00000400000000000000" pitchFamily="2" charset="-78"/>
                <a:ea typeface="Accordance" panose="00000400000000000000" pitchFamily="2" charset="-78"/>
                <a:cs typeface="Accordance" panose="00000400000000000000" pitchFamily="2" charset="-78"/>
              </a:rPr>
              <a:t>جبل نيبو</a:t>
            </a:r>
            <a:endParaRPr lang="en-US" sz="2400" b="1" dirty="0">
              <a:solidFill>
                <a:srgbClr val="1EDE17"/>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754692" name="Freeform 4"/>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693" name="Rectangle 5"/>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694" name="Rectangle 6"/>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695" name="Freeform 7"/>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696" name="Freeform 8"/>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697" name="Rectangle 9"/>
          <p:cNvSpPr>
            <a:spLocks noChangeArrowheads="1"/>
          </p:cNvSpPr>
          <p:nvPr/>
        </p:nvSpPr>
        <p:spPr bwMode="auto">
          <a:xfrm>
            <a:off x="4630738" y="2649538"/>
            <a:ext cx="1520825"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sz="2400" b="1" dirty="0">
                <a:solidFill>
                  <a:srgbClr val="1EDE17"/>
                </a:solidFill>
                <a:latin typeface="Accordance" panose="00000400000000000000" pitchFamily="2" charset="-78"/>
                <a:ea typeface="Accordance" panose="00000400000000000000" pitchFamily="2" charset="-78"/>
                <a:cs typeface="Accordance" panose="00000400000000000000" pitchFamily="2" charset="-78"/>
              </a:rPr>
              <a:t>نهر الفرات</a:t>
            </a:r>
            <a:endParaRPr lang="en-US" sz="2400" b="1" dirty="0">
              <a:solidFill>
                <a:srgbClr val="1EDE17"/>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754698" name="Freeform 10"/>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699" name="Rectangle 11"/>
          <p:cNvSpPr>
            <a:spLocks noChangeArrowheads="1"/>
          </p:cNvSpPr>
          <p:nvPr/>
        </p:nvSpPr>
        <p:spPr bwMode="auto">
          <a:xfrm>
            <a:off x="7259638" y="5259388"/>
            <a:ext cx="1311275" cy="828432"/>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sz="2400" b="1" dirty="0">
                <a:solidFill>
                  <a:srgbClr val="1EDE17"/>
                </a:solidFill>
                <a:latin typeface="Accordance" panose="00000400000000000000" pitchFamily="2" charset="-78"/>
                <a:ea typeface="Accordance" panose="00000400000000000000" pitchFamily="2" charset="-78"/>
                <a:cs typeface="Accordance" panose="00000400000000000000" pitchFamily="2" charset="-78"/>
              </a:rPr>
              <a:t>الخليج الفارسي</a:t>
            </a:r>
            <a:endParaRPr lang="en-US" sz="2400" b="1" dirty="0">
              <a:solidFill>
                <a:srgbClr val="1EDE17"/>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754700" name="Freeform 12"/>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01" name="Freeform 13"/>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02" name="Freeform 14"/>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03" name="Rectangle 15"/>
          <p:cNvSpPr>
            <a:spLocks noChangeArrowheads="1"/>
          </p:cNvSpPr>
          <p:nvPr/>
        </p:nvSpPr>
        <p:spPr bwMode="auto">
          <a:xfrm>
            <a:off x="3449638" y="2382838"/>
            <a:ext cx="1273175" cy="39754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بحر الجليل</a:t>
            </a:r>
            <a:endParaRPr kumimoji="0" lang="en-US" sz="20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754704" name="Rectangle 16"/>
          <p:cNvSpPr>
            <a:spLocks noChangeArrowheads="1"/>
          </p:cNvSpPr>
          <p:nvPr/>
        </p:nvSpPr>
        <p:spPr bwMode="auto">
          <a:xfrm>
            <a:off x="2391059" y="5601888"/>
            <a:ext cx="701675" cy="582211"/>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sz="1600" b="1" dirty="0">
                <a:solidFill>
                  <a:srgbClr val="1EDE17"/>
                </a:solidFill>
                <a:latin typeface="Accordance" panose="00000400000000000000" pitchFamily="2" charset="-78"/>
                <a:ea typeface="Accordance" panose="00000400000000000000" pitchFamily="2" charset="-78"/>
                <a:cs typeface="Accordance" panose="00000400000000000000" pitchFamily="2" charset="-78"/>
              </a:rPr>
              <a:t>البحر الأحمر</a:t>
            </a:r>
            <a:endParaRPr lang="en-US" sz="1600" b="1" dirty="0">
              <a:solidFill>
                <a:srgbClr val="1EDE17"/>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754705" name="Rectangle 17"/>
          <p:cNvSpPr>
            <a:spLocks noChangeArrowheads="1"/>
          </p:cNvSpPr>
          <p:nvPr/>
        </p:nvSpPr>
        <p:spPr bwMode="auto">
          <a:xfrm>
            <a:off x="2020888" y="992188"/>
            <a:ext cx="8350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sz="1600" b="1" dirty="0">
                <a:solidFill>
                  <a:srgbClr val="1EDE17"/>
                </a:solidFill>
                <a:latin typeface="Accordance" panose="00000400000000000000" pitchFamily="2" charset="-78"/>
                <a:ea typeface="Accordance" panose="00000400000000000000" pitchFamily="2" charset="-78"/>
                <a:cs typeface="Accordance" panose="00000400000000000000" pitchFamily="2" charset="-78"/>
              </a:rPr>
              <a:t>البحر المتوسط</a:t>
            </a:r>
            <a:endParaRPr lang="en-US" sz="1600" b="1" dirty="0">
              <a:solidFill>
                <a:srgbClr val="1EDE17"/>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754706" name="Rectangle 1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07"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08" name="Rectangle 20"/>
          <p:cNvSpPr>
            <a:spLocks noChangeArrowheads="1"/>
          </p:cNvSpPr>
          <p:nvPr/>
        </p:nvSpPr>
        <p:spPr bwMode="auto">
          <a:xfrm>
            <a:off x="341313" y="438150"/>
            <a:ext cx="2825750" cy="30521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ar-JO" sz="1400" b="1" dirty="0">
                <a:solidFill>
                  <a:srgbClr val="FFD34A"/>
                </a:solidFill>
                <a:latin typeface="Accordance" panose="00000400000000000000" pitchFamily="2" charset="-78"/>
                <a:ea typeface="Accordance" panose="00000400000000000000" pitchFamily="2" charset="-78"/>
                <a:cs typeface="Accordance" panose="00000400000000000000" pitchFamily="2" charset="-78"/>
              </a:rPr>
              <a:t>تهيئة المسرح</a:t>
            </a:r>
            <a:endParaRPr lang="en-US" sz="1400" b="1" dirty="0">
              <a:solidFill>
                <a:srgbClr val="FFD34A"/>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754709"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sz="2400" b="1" dirty="0">
                <a:solidFill>
                  <a:srgbClr val="1EDE17"/>
                </a:solidFill>
                <a:latin typeface="Accordance" panose="00000400000000000000" pitchFamily="2" charset="-78"/>
                <a:ea typeface="Accordance" panose="00000400000000000000" pitchFamily="2" charset="-78"/>
                <a:cs typeface="Accordance" panose="00000400000000000000" pitchFamily="2" charset="-78"/>
              </a:rPr>
              <a:t>الحر الميت</a:t>
            </a:r>
            <a:endParaRPr lang="en-US" sz="2400" b="1" dirty="0">
              <a:solidFill>
                <a:srgbClr val="1EDE17"/>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754710"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13" name="Rectangle 25"/>
          <p:cNvSpPr>
            <a:spLocks noChangeArrowheads="1"/>
          </p:cNvSpPr>
          <p:nvPr/>
        </p:nvSpPr>
        <p:spPr bwMode="auto">
          <a:xfrm>
            <a:off x="7134225" y="4362450"/>
            <a:ext cx="428625" cy="243656"/>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sz="500" b="1" dirty="0">
                <a:solidFill>
                  <a:srgbClr val="1EDE17"/>
                </a:solidFill>
                <a:latin typeface="Accordance" panose="00000400000000000000" pitchFamily="2" charset="-78"/>
                <a:ea typeface="Accordance" panose="00000400000000000000" pitchFamily="2" charset="-78"/>
                <a:cs typeface="Accordance" panose="00000400000000000000" pitchFamily="2" charset="-78"/>
              </a:rPr>
              <a:t>أور الكلدانيين</a:t>
            </a:r>
            <a:endParaRPr lang="en-US" sz="500" b="1" dirty="0">
              <a:solidFill>
                <a:srgbClr val="1EDE17"/>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754714" name="Rectangle 26"/>
          <p:cNvSpPr>
            <a:spLocks noChangeArrowheads="1"/>
          </p:cNvSpPr>
          <p:nvPr/>
        </p:nvSpPr>
        <p:spPr bwMode="auto">
          <a:xfrm>
            <a:off x="5830888" y="2884488"/>
            <a:ext cx="835025"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sz="2400" b="1" dirty="0">
                <a:solidFill>
                  <a:srgbClr val="1EDE17"/>
                </a:solidFill>
                <a:latin typeface="Accordance" panose="00000400000000000000" pitchFamily="2" charset="-78"/>
                <a:ea typeface="Accordance" panose="00000400000000000000" pitchFamily="2" charset="-78"/>
                <a:cs typeface="Accordance" panose="00000400000000000000" pitchFamily="2" charset="-78"/>
              </a:rPr>
              <a:t>بابل</a:t>
            </a:r>
            <a:endParaRPr lang="en-US" sz="2400" b="1" dirty="0">
              <a:solidFill>
                <a:srgbClr val="1EDE17"/>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754715" name="Oval 27"/>
          <p:cNvSpPr>
            <a:spLocks noChangeArrowheads="1"/>
          </p:cNvSpPr>
          <p:nvPr/>
        </p:nvSpPr>
        <p:spPr bwMode="auto">
          <a:xfrm>
            <a:off x="5702300" y="3033713"/>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16" name="Rectangle 28"/>
          <p:cNvSpPr>
            <a:spLocks noChangeArrowheads="1"/>
          </p:cNvSpPr>
          <p:nvPr/>
        </p:nvSpPr>
        <p:spPr bwMode="auto">
          <a:xfrm>
            <a:off x="5487988" y="1811338"/>
            <a:ext cx="835025"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sz="2400" b="1" dirty="0">
                <a:solidFill>
                  <a:srgbClr val="1EDE17"/>
                </a:solidFill>
                <a:latin typeface="Accordance" panose="00000400000000000000" pitchFamily="2" charset="-78"/>
                <a:ea typeface="Accordance" panose="00000400000000000000" pitchFamily="2" charset="-78"/>
                <a:cs typeface="Accordance" panose="00000400000000000000" pitchFamily="2" charset="-78"/>
              </a:rPr>
              <a:t>حاران</a:t>
            </a:r>
            <a:endParaRPr lang="en-US" sz="2400" b="1" dirty="0">
              <a:solidFill>
                <a:srgbClr val="1EDE17"/>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754717" name="Oval 29"/>
          <p:cNvSpPr>
            <a:spLocks noChangeArrowheads="1"/>
          </p:cNvSpPr>
          <p:nvPr/>
        </p:nvSpPr>
        <p:spPr bwMode="auto">
          <a:xfrm>
            <a:off x="5313363" y="1982788"/>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18" name="Rectangle 30"/>
          <p:cNvSpPr>
            <a:spLocks noChangeArrowheads="1"/>
          </p:cNvSpPr>
          <p:nvPr/>
        </p:nvSpPr>
        <p:spPr bwMode="auto">
          <a:xfrm>
            <a:off x="7070725" y="1517650"/>
            <a:ext cx="1292225"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sz="2400" b="1" dirty="0">
                <a:solidFill>
                  <a:srgbClr val="1EDE17"/>
                </a:solidFill>
                <a:latin typeface="Accordance" panose="00000400000000000000" pitchFamily="2" charset="-78"/>
                <a:ea typeface="Accordance" panose="00000400000000000000" pitchFamily="2" charset="-78"/>
                <a:cs typeface="Accordance" panose="00000400000000000000" pitchFamily="2" charset="-78"/>
              </a:rPr>
              <a:t>نينوى</a:t>
            </a:r>
            <a:endParaRPr lang="en-US" sz="2400" b="1" dirty="0">
              <a:solidFill>
                <a:srgbClr val="1EDE17"/>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754719" name="Oval 31"/>
          <p:cNvSpPr>
            <a:spLocks noChangeArrowheads="1"/>
          </p:cNvSpPr>
          <p:nvPr/>
        </p:nvSpPr>
        <p:spPr bwMode="auto">
          <a:xfrm>
            <a:off x="6904038" y="1662113"/>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20" name="Oval 32"/>
          <p:cNvSpPr>
            <a:spLocks noChangeArrowheads="1"/>
          </p:cNvSpPr>
          <p:nvPr/>
        </p:nvSpPr>
        <p:spPr bwMode="auto">
          <a:xfrm>
            <a:off x="2873375" y="2744788"/>
            <a:ext cx="193675" cy="187325"/>
          </a:xfrm>
          <a:prstGeom prst="ellipse">
            <a:avLst/>
          </a:prstGeom>
          <a:solidFill>
            <a:srgbClr val="919191"/>
          </a:solidFill>
          <a:ln w="25400">
            <a:solidFill>
              <a:srgbClr val="91919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21" name="Rectangle 33"/>
          <p:cNvSpPr>
            <a:spLocks noChangeArrowheads="1"/>
          </p:cNvSpPr>
          <p:nvPr/>
        </p:nvSpPr>
        <p:spPr bwMode="auto">
          <a:xfrm>
            <a:off x="2857346" y="2568575"/>
            <a:ext cx="738984" cy="39754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l" defTabSz="914400" eaLnBrk="0" fontAlgn="base" hangingPunct="0">
              <a:spcBef>
                <a:spcPct val="50000"/>
              </a:spcBef>
              <a:spcAft>
                <a:spcPct val="0"/>
              </a:spcAft>
              <a:defRPr/>
            </a:pPr>
            <a:r>
              <a:rPr lang="ar-JO" sz="2000" b="1" dirty="0">
                <a:solidFill>
                  <a:srgbClr val="1EDE17"/>
                </a:solidFill>
                <a:latin typeface="Accordance" panose="00000400000000000000" pitchFamily="2" charset="-78"/>
                <a:ea typeface="Accordance" panose="00000400000000000000" pitchFamily="2" charset="-78"/>
                <a:cs typeface="Accordance" panose="00000400000000000000" pitchFamily="2" charset="-78"/>
              </a:rPr>
              <a:t>كنعان</a:t>
            </a:r>
            <a:endParaRPr lang="en-US" sz="2000" b="1" dirty="0">
              <a:solidFill>
                <a:srgbClr val="1EDE17"/>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754722" name="Oval 34"/>
          <p:cNvSpPr>
            <a:spLocks noChangeArrowheads="1"/>
          </p:cNvSpPr>
          <p:nvPr/>
        </p:nvSpPr>
        <p:spPr bwMode="auto">
          <a:xfrm>
            <a:off x="2974975" y="3235325"/>
            <a:ext cx="193675" cy="187325"/>
          </a:xfrm>
          <a:prstGeom prst="ellipse">
            <a:avLst/>
          </a:prstGeom>
          <a:solidFill>
            <a:srgbClr val="919191"/>
          </a:solidFill>
          <a:ln w="25400">
            <a:solidFill>
              <a:srgbClr val="91919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23" name="Rectangle 35"/>
          <p:cNvSpPr>
            <a:spLocks noChangeArrowheads="1"/>
          </p:cNvSpPr>
          <p:nvPr/>
        </p:nvSpPr>
        <p:spPr bwMode="auto">
          <a:xfrm>
            <a:off x="2387465" y="3078163"/>
            <a:ext cx="1013097"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ar-JO" sz="2400" b="1" dirty="0">
                <a:solidFill>
                  <a:srgbClr val="1EDE17"/>
                </a:solidFill>
                <a:latin typeface="Accordance" panose="00000400000000000000" pitchFamily="2" charset="-78"/>
                <a:ea typeface="Accordance" panose="00000400000000000000" pitchFamily="2" charset="-78"/>
                <a:cs typeface="Accordance" panose="00000400000000000000" pitchFamily="2" charset="-78"/>
              </a:rPr>
              <a:t>أورشليم</a:t>
            </a:r>
            <a:endParaRPr lang="en-US" sz="2400" b="1" dirty="0">
              <a:solidFill>
                <a:srgbClr val="1EDE17"/>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754724" name="Oval 36"/>
          <p:cNvSpPr>
            <a:spLocks noChangeArrowheads="1"/>
          </p:cNvSpPr>
          <p:nvPr/>
        </p:nvSpPr>
        <p:spPr bwMode="auto">
          <a:xfrm>
            <a:off x="3516313" y="3201988"/>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25" name="Oval 37"/>
          <p:cNvSpPr>
            <a:spLocks noChangeArrowheads="1"/>
          </p:cNvSpPr>
          <p:nvPr/>
        </p:nvSpPr>
        <p:spPr bwMode="auto">
          <a:xfrm>
            <a:off x="2906713" y="4573588"/>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26" name="Oval 38"/>
          <p:cNvSpPr>
            <a:spLocks noChangeArrowheads="1"/>
          </p:cNvSpPr>
          <p:nvPr/>
        </p:nvSpPr>
        <p:spPr bwMode="auto">
          <a:xfrm>
            <a:off x="2974975" y="5303838"/>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27" name="Rectangle 39"/>
          <p:cNvSpPr>
            <a:spLocks noChangeArrowheads="1"/>
          </p:cNvSpPr>
          <p:nvPr/>
        </p:nvSpPr>
        <p:spPr bwMode="auto">
          <a:xfrm>
            <a:off x="2826394" y="5356642"/>
            <a:ext cx="1344919"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ar-JO" sz="2400" b="1" dirty="0">
                <a:solidFill>
                  <a:srgbClr val="1EDE17"/>
                </a:solidFill>
                <a:latin typeface="Accordance" panose="00000400000000000000" pitchFamily="2" charset="-78"/>
                <a:ea typeface="Accordance" panose="00000400000000000000" pitchFamily="2" charset="-78"/>
                <a:cs typeface="Accordance" panose="00000400000000000000" pitchFamily="2" charset="-78"/>
              </a:rPr>
              <a:t>جبل سيناء</a:t>
            </a:r>
            <a:endParaRPr lang="en-US" sz="2400" b="1" dirty="0">
              <a:solidFill>
                <a:srgbClr val="1EDE17"/>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754728" name="Oval 40"/>
          <p:cNvSpPr>
            <a:spLocks noChangeArrowheads="1"/>
          </p:cNvSpPr>
          <p:nvPr/>
        </p:nvSpPr>
        <p:spPr bwMode="auto">
          <a:xfrm>
            <a:off x="1654175" y="4203700"/>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29" name="Rectangle 41"/>
          <p:cNvSpPr>
            <a:spLocks noChangeArrowheads="1"/>
          </p:cNvSpPr>
          <p:nvPr/>
        </p:nvSpPr>
        <p:spPr bwMode="auto">
          <a:xfrm>
            <a:off x="1660399" y="4081463"/>
            <a:ext cx="682878"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ar-JO" sz="2400" b="1" dirty="0">
                <a:solidFill>
                  <a:srgbClr val="1EDE17"/>
                </a:solidFill>
                <a:latin typeface="Accordance" panose="00000400000000000000" pitchFamily="2" charset="-78"/>
                <a:ea typeface="Accordance" panose="00000400000000000000" pitchFamily="2" charset="-78"/>
                <a:cs typeface="Accordance" panose="00000400000000000000" pitchFamily="2" charset="-78"/>
              </a:rPr>
              <a:t>مصر</a:t>
            </a:r>
            <a:endParaRPr lang="en-US" sz="2400" b="1" dirty="0">
              <a:solidFill>
                <a:srgbClr val="1EDE17"/>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754730" name="Line 42"/>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31" name="Oval 43"/>
          <p:cNvSpPr>
            <a:spLocks noChangeArrowheads="1"/>
          </p:cNvSpPr>
          <p:nvPr/>
        </p:nvSpPr>
        <p:spPr bwMode="auto">
          <a:xfrm>
            <a:off x="2873375" y="2744788"/>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32" name="Oval 44"/>
          <p:cNvSpPr>
            <a:spLocks noChangeArrowheads="1"/>
          </p:cNvSpPr>
          <p:nvPr/>
        </p:nvSpPr>
        <p:spPr bwMode="auto">
          <a:xfrm>
            <a:off x="2974975" y="3235325"/>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33" name="Text Box 45"/>
          <p:cNvSpPr txBox="1">
            <a:spLocks noChangeArrowheads="1"/>
          </p:cNvSpPr>
          <p:nvPr/>
        </p:nvSpPr>
        <p:spPr bwMode="auto">
          <a:xfrm>
            <a:off x="6553200" y="2286000"/>
            <a:ext cx="1600200" cy="304800"/>
          </a:xfrm>
          <a:prstGeom prst="rect">
            <a:avLst/>
          </a:prstGeom>
          <a:noFill/>
          <a:ln w="12700">
            <a:noFill/>
            <a:miter lim="800000"/>
            <a:headEnd/>
            <a:tailEnd/>
          </a:ln>
          <a:effectLst/>
        </p:spPr>
        <p:txBody>
          <a:bodyPr>
            <a:spAutoFit/>
          </a:bodyPr>
          <a:lstStyle/>
          <a:p>
            <a:pPr algn="ctr" defTabSz="914400" eaLnBrk="0" fontAlgn="base" hangingPunct="0">
              <a:spcBef>
                <a:spcPct val="50000"/>
              </a:spcBef>
              <a:spcAft>
                <a:spcPct val="0"/>
              </a:spcAft>
              <a:defRPr/>
            </a:pPr>
            <a:endParaRPr lang="en-US" sz="1400" i="1">
              <a:solidFill>
                <a:srgbClr val="FFFFFF"/>
              </a:solidFill>
              <a:effectLst>
                <a:outerShdw blurRad="38100" dist="38100" dir="2700000" algn="tl">
                  <a:srgbClr val="000000"/>
                </a:outerShdw>
              </a:effectLst>
              <a:latin typeface="Times" pitchFamily="-107" charset="0"/>
              <a:ea typeface="ＭＳ Ｐゴシック" charset="0"/>
              <a:cs typeface="ＭＳ Ｐゴシック" charset="0"/>
            </a:endParaRPr>
          </a:p>
        </p:txBody>
      </p:sp>
      <p:sp>
        <p:nvSpPr>
          <p:cNvPr id="754734" name="Rectangle 46"/>
          <p:cNvSpPr>
            <a:spLocks noChangeArrowheads="1"/>
          </p:cNvSpPr>
          <p:nvPr/>
        </p:nvSpPr>
        <p:spPr bwMode="auto">
          <a:xfrm>
            <a:off x="2669682" y="4451350"/>
            <a:ext cx="1415451"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ar-JO" sz="2400" b="1" dirty="0">
                <a:solidFill>
                  <a:srgbClr val="1EDE17"/>
                </a:solidFill>
                <a:latin typeface="Accordance" panose="00000400000000000000" pitchFamily="2" charset="-78"/>
                <a:ea typeface="Accordance" panose="00000400000000000000" pitchFamily="2" charset="-78"/>
                <a:cs typeface="Accordance" panose="00000400000000000000" pitchFamily="2" charset="-78"/>
              </a:rPr>
              <a:t>قادش برنيع</a:t>
            </a:r>
            <a:endParaRPr lang="en-US" sz="2400" b="1" dirty="0">
              <a:solidFill>
                <a:srgbClr val="1EDE17"/>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11308" name="Text Box 47"/>
          <p:cNvSpPr txBox="1">
            <a:spLocks noChangeArrowheads="1"/>
          </p:cNvSpPr>
          <p:nvPr/>
        </p:nvSpPr>
        <p:spPr bwMode="auto">
          <a:xfrm>
            <a:off x="1779588" y="0"/>
            <a:ext cx="19939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200" b="1">
              <a:solidFill>
                <a:srgbClr val="FFFFFF"/>
              </a:solidFill>
            </a:endParaRPr>
          </a:p>
        </p:txBody>
      </p:sp>
      <p:sp>
        <p:nvSpPr>
          <p:cNvPr id="11309" name="Text Box 4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54749" name="Rectangle 6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04</a:t>
            </a:r>
          </a:p>
        </p:txBody>
      </p:sp>
      <p:sp>
        <p:nvSpPr>
          <p:cNvPr id="754751" name="Oval 63"/>
          <p:cNvSpPr>
            <a:spLocks noChangeArrowheads="1"/>
          </p:cNvSpPr>
          <p:nvPr/>
        </p:nvSpPr>
        <p:spPr bwMode="auto">
          <a:xfrm>
            <a:off x="127000" y="76200"/>
            <a:ext cx="1955800" cy="1701800"/>
          </a:xfrm>
          <a:prstGeom prst="ellipse">
            <a:avLst/>
          </a:prstGeom>
          <a:noFill/>
          <a:ln w="57150">
            <a:solidFill>
              <a:srgbClr val="FF66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55" name="Text Box 67"/>
          <p:cNvSpPr txBox="1">
            <a:spLocks noChangeArrowheads="1"/>
          </p:cNvSpPr>
          <p:nvPr/>
        </p:nvSpPr>
        <p:spPr bwMode="auto">
          <a:xfrm>
            <a:off x="736600" y="3745707"/>
            <a:ext cx="2133600"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r" defTabSz="914400" rtl="1" eaLnBrk="0" fontAlgn="base" hangingPunct="0">
              <a:spcBef>
                <a:spcPct val="50000"/>
              </a:spcBef>
              <a:spcAft>
                <a:spcPct val="0"/>
              </a:spcAft>
              <a:defRPr/>
            </a:pPr>
            <a:r>
              <a:rPr lang="ar-JO" sz="2400" b="1" dirty="0">
                <a:solidFill>
                  <a:srgbClr val="FFFFFF"/>
                </a:solidFill>
                <a:latin typeface="Accordance" panose="00000400000000000000" pitchFamily="2" charset="-78"/>
                <a:ea typeface="Accordance" panose="00000400000000000000" pitchFamily="2" charset="-78"/>
                <a:cs typeface="Accordance" panose="00000400000000000000" pitchFamily="2" charset="-78"/>
              </a:rPr>
              <a:t>نهر النيل</a:t>
            </a:r>
            <a:endParaRPr lang="en-US" sz="2400" b="1" dirty="0">
              <a:solidFill>
                <a:srgbClr val="FFFFFF"/>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754756" name="Text Box 68"/>
          <p:cNvSpPr txBox="1">
            <a:spLocks noChangeArrowheads="1"/>
          </p:cNvSpPr>
          <p:nvPr/>
        </p:nvSpPr>
        <p:spPr bwMode="auto">
          <a:xfrm>
            <a:off x="1880135" y="4773300"/>
            <a:ext cx="3575050" cy="457200"/>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ar-JO" sz="2400" b="1" dirty="0">
                <a:solidFill>
                  <a:srgbClr val="FFFFFF"/>
                </a:solidFill>
                <a:latin typeface="Accordance" panose="00000400000000000000" pitchFamily="2" charset="-78"/>
                <a:ea typeface="Accordance" panose="00000400000000000000" pitchFamily="2" charset="-78"/>
                <a:cs typeface="Accordance" panose="00000400000000000000" pitchFamily="2" charset="-78"/>
              </a:rPr>
              <a:t>شبه جزيرة سيناء..</a:t>
            </a:r>
          </a:p>
        </p:txBody>
      </p:sp>
      <p:sp>
        <p:nvSpPr>
          <p:cNvPr id="754757" name="Text Box 69"/>
          <p:cNvSpPr txBox="1">
            <a:spLocks noChangeArrowheads="1"/>
          </p:cNvSpPr>
          <p:nvPr/>
        </p:nvSpPr>
        <p:spPr bwMode="auto">
          <a:xfrm>
            <a:off x="3049622" y="5092128"/>
            <a:ext cx="2922587" cy="40011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l" defTabSz="914400" eaLnBrk="0" fontAlgn="base" hangingPunct="0">
              <a:spcBef>
                <a:spcPct val="50000"/>
              </a:spcBef>
              <a:spcAft>
                <a:spcPct val="0"/>
              </a:spcAft>
              <a:defRPr/>
            </a:pPr>
            <a:r>
              <a:rPr lang="ar-JO" sz="2000" b="1" dirty="0">
                <a:solidFill>
                  <a:srgbClr val="FFFFFF"/>
                </a:solidFill>
                <a:latin typeface="Accordance" panose="00000400000000000000" pitchFamily="2" charset="-78"/>
                <a:ea typeface="Accordance" panose="00000400000000000000" pitchFamily="2" charset="-78"/>
                <a:cs typeface="Accordance" panose="00000400000000000000" pitchFamily="2" charset="-78"/>
              </a:rPr>
              <a:t>بحر الملح</a:t>
            </a:r>
            <a:endParaRPr lang="en-US" sz="2000" b="1" dirty="0">
              <a:solidFill>
                <a:srgbClr val="FFFFFF"/>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754758" name="Text Box 70"/>
          <p:cNvSpPr txBox="1">
            <a:spLocks noChangeArrowheads="1"/>
          </p:cNvSpPr>
          <p:nvPr/>
        </p:nvSpPr>
        <p:spPr bwMode="auto">
          <a:xfrm>
            <a:off x="3863950" y="1951350"/>
            <a:ext cx="4456113" cy="3471719"/>
          </a:xfrm>
          <a:prstGeom prst="rect">
            <a:avLst/>
          </a:prstGeom>
          <a:noFill/>
          <a:ln w="12700">
            <a:noFill/>
            <a:miter lim="800000"/>
            <a:headEnd/>
            <a:tailEnd/>
          </a:ln>
          <a:effectLst/>
        </p:spPr>
        <p:txBody>
          <a:bodyPr>
            <a:spAutoFit/>
          </a:bodyPr>
          <a:lstStyle/>
          <a:p>
            <a:pPr algn="r" defTabSz="914400" eaLnBrk="0" fontAlgn="base" hangingPunct="0">
              <a:lnSpc>
                <a:spcPct val="70000"/>
              </a:lnSpc>
              <a:spcBef>
                <a:spcPct val="50000"/>
              </a:spcBef>
              <a:spcAft>
                <a:spcPct val="0"/>
              </a:spcAft>
              <a:defRPr/>
            </a:pPr>
            <a:r>
              <a:rPr lang="ar-JO" sz="2400" b="1" dirty="0">
                <a:solidFill>
                  <a:srgbClr val="FFFF00"/>
                </a:solidFill>
                <a:effectLst>
                  <a:outerShdw blurRad="50800" dist="889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rPr>
              <a:t>العراق</a:t>
            </a:r>
            <a:endParaRPr lang="en-US" sz="2400" b="1" dirty="0">
              <a:solidFill>
                <a:srgbClr val="FFFF00"/>
              </a:solidFill>
              <a:effectLst>
                <a:outerShdw blurRad="50800" dist="889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algn="r" defTabSz="914400" eaLnBrk="0" fontAlgn="base" hangingPunct="0">
              <a:lnSpc>
                <a:spcPct val="70000"/>
              </a:lnSpc>
              <a:spcBef>
                <a:spcPct val="50000"/>
              </a:spcBef>
              <a:spcAft>
                <a:spcPct val="0"/>
              </a:spcAft>
              <a:defRPr/>
            </a:pPr>
            <a:r>
              <a:rPr lang="en-US" sz="2400" b="1" dirty="0">
                <a:solidFill>
                  <a:srgbClr val="FFFF00"/>
                </a:solidFill>
                <a:effectLst>
                  <a:outerShdw blurRad="50800" dist="889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rPr>
              <a:t>             </a:t>
            </a:r>
            <a:r>
              <a:rPr lang="ar-JO" sz="2400" b="1" dirty="0">
                <a:solidFill>
                  <a:srgbClr val="FFFF00"/>
                </a:solidFill>
                <a:effectLst>
                  <a:outerShdw blurRad="50800" dist="889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rPr>
              <a:t>إيران</a:t>
            </a:r>
            <a:endParaRPr lang="en-US" sz="2400" b="1" dirty="0">
              <a:solidFill>
                <a:srgbClr val="FFFF00"/>
              </a:solidFill>
              <a:effectLst>
                <a:outerShdw blurRad="50800" dist="889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algn="r" defTabSz="914400" eaLnBrk="0" fontAlgn="base" hangingPunct="0">
              <a:lnSpc>
                <a:spcPct val="70000"/>
              </a:lnSpc>
              <a:spcBef>
                <a:spcPct val="50000"/>
              </a:spcBef>
              <a:spcAft>
                <a:spcPct val="0"/>
              </a:spcAft>
              <a:defRPr/>
            </a:pPr>
            <a:r>
              <a:rPr lang="ar-JO" sz="2400" b="1" dirty="0">
                <a:solidFill>
                  <a:srgbClr val="FFFF00"/>
                </a:solidFill>
                <a:effectLst>
                  <a:outerShdw blurRad="50800" dist="889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rPr>
              <a:t>الكويت</a:t>
            </a:r>
            <a:endParaRPr lang="en-US" sz="2400" b="1" dirty="0">
              <a:solidFill>
                <a:srgbClr val="FFFF00"/>
              </a:solidFill>
              <a:effectLst>
                <a:outerShdw blurRad="50800" dist="889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algn="r" defTabSz="914400" eaLnBrk="0" fontAlgn="base" hangingPunct="0">
              <a:lnSpc>
                <a:spcPct val="70000"/>
              </a:lnSpc>
              <a:spcBef>
                <a:spcPct val="50000"/>
              </a:spcBef>
              <a:spcAft>
                <a:spcPct val="0"/>
              </a:spcAft>
              <a:defRPr/>
            </a:pPr>
            <a:r>
              <a:rPr lang="ar-JO" sz="2400" b="1" dirty="0">
                <a:solidFill>
                  <a:srgbClr val="FFFF00"/>
                </a:solidFill>
                <a:effectLst>
                  <a:outerShdw blurRad="50800" dist="889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rPr>
              <a:t>السعودية</a:t>
            </a:r>
            <a:endParaRPr lang="en-US" sz="2400" b="1" dirty="0">
              <a:solidFill>
                <a:srgbClr val="FFFF00"/>
              </a:solidFill>
              <a:effectLst>
                <a:outerShdw blurRad="50800" dist="889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algn="r" defTabSz="914400" eaLnBrk="0" fontAlgn="base" hangingPunct="0">
              <a:lnSpc>
                <a:spcPct val="70000"/>
              </a:lnSpc>
              <a:spcBef>
                <a:spcPct val="50000"/>
              </a:spcBef>
              <a:spcAft>
                <a:spcPct val="0"/>
              </a:spcAft>
              <a:defRPr/>
            </a:pPr>
            <a:r>
              <a:rPr lang="en-US" sz="2400" b="1" dirty="0">
                <a:solidFill>
                  <a:srgbClr val="FFFF00"/>
                </a:solidFill>
                <a:effectLst>
                  <a:outerShdw blurRad="50800" dist="889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rPr>
              <a:t>             </a:t>
            </a:r>
            <a:r>
              <a:rPr lang="ar-JO" sz="2400" b="1" dirty="0">
                <a:solidFill>
                  <a:srgbClr val="FFFF00"/>
                </a:solidFill>
                <a:effectLst>
                  <a:outerShdw blurRad="50800" dist="889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rPr>
              <a:t>سوريا</a:t>
            </a:r>
            <a:endParaRPr lang="en-US" sz="2400" b="1" dirty="0">
              <a:solidFill>
                <a:srgbClr val="FFFF00"/>
              </a:solidFill>
              <a:effectLst>
                <a:outerShdw blurRad="50800" dist="889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algn="r" defTabSz="914400" eaLnBrk="0" fontAlgn="base" hangingPunct="0">
              <a:lnSpc>
                <a:spcPct val="70000"/>
              </a:lnSpc>
              <a:spcBef>
                <a:spcPct val="50000"/>
              </a:spcBef>
              <a:spcAft>
                <a:spcPct val="0"/>
              </a:spcAft>
              <a:defRPr/>
            </a:pPr>
            <a:r>
              <a:rPr lang="ar-JO" sz="2400" b="1" dirty="0">
                <a:solidFill>
                  <a:srgbClr val="FFFF00"/>
                </a:solidFill>
                <a:effectLst>
                  <a:outerShdw blurRad="50800" dist="889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rPr>
              <a:t>إسرائيل</a:t>
            </a:r>
            <a:endParaRPr lang="en-US" sz="2400" b="1" dirty="0">
              <a:solidFill>
                <a:srgbClr val="FFFF00"/>
              </a:solidFill>
              <a:effectLst>
                <a:outerShdw blurRad="50800" dist="889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algn="r" defTabSz="914400" eaLnBrk="0" fontAlgn="base" hangingPunct="0">
              <a:lnSpc>
                <a:spcPct val="70000"/>
              </a:lnSpc>
              <a:spcBef>
                <a:spcPct val="50000"/>
              </a:spcBef>
              <a:spcAft>
                <a:spcPct val="0"/>
              </a:spcAft>
              <a:defRPr/>
            </a:pPr>
            <a:r>
              <a:rPr lang="ar-JO" sz="2400" b="1" dirty="0">
                <a:solidFill>
                  <a:srgbClr val="FFFF00"/>
                </a:solidFill>
                <a:effectLst>
                  <a:outerShdw blurRad="50800" dist="889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rPr>
              <a:t>تركيا</a:t>
            </a:r>
            <a:endParaRPr lang="en-US" sz="2400" b="1" dirty="0">
              <a:solidFill>
                <a:srgbClr val="FFFF00"/>
              </a:solidFill>
              <a:effectLst>
                <a:outerShdw blurRad="50800" dist="889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algn="r" defTabSz="914400" eaLnBrk="0" fontAlgn="base" hangingPunct="0">
              <a:lnSpc>
                <a:spcPct val="70000"/>
              </a:lnSpc>
              <a:spcBef>
                <a:spcPct val="50000"/>
              </a:spcBef>
              <a:spcAft>
                <a:spcPct val="0"/>
              </a:spcAft>
              <a:defRPr/>
            </a:pPr>
            <a:r>
              <a:rPr lang="en-US" sz="2400" b="1" dirty="0">
                <a:solidFill>
                  <a:srgbClr val="FFFF00"/>
                </a:solidFill>
                <a:effectLst>
                  <a:outerShdw blurRad="50800" dist="889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rPr>
              <a:t>      </a:t>
            </a:r>
            <a:r>
              <a:rPr lang="ar-JO" sz="2400" b="1" dirty="0">
                <a:solidFill>
                  <a:srgbClr val="FFFF00"/>
                </a:solidFill>
                <a:effectLst>
                  <a:outerShdw blurRad="50800" dist="889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rPr>
              <a:t>مصر</a:t>
            </a:r>
            <a:endParaRPr lang="en-US" sz="2400" b="1" dirty="0">
              <a:solidFill>
                <a:srgbClr val="FFFF00"/>
              </a:solidFill>
              <a:effectLst>
                <a:outerShdw blurRad="50800" dist="88900" dir="2700000" algn="tl" rotWithShape="0">
                  <a:srgbClr val="000000"/>
                </a:outerShdw>
              </a:effectLst>
              <a:latin typeface="Accordance" panose="00000400000000000000" pitchFamily="2" charset="-78"/>
              <a:ea typeface="Accordance" panose="00000400000000000000" pitchFamily="2" charset="-78"/>
              <a:cs typeface="Accordance" panose="00000400000000000000" pitchFamily="2" charset="-78"/>
            </a:endParaRPr>
          </a:p>
        </p:txBody>
      </p:sp>
      <p:sp>
        <p:nvSpPr>
          <p:cNvPr id="754759" name="AutoShape 71"/>
          <p:cNvSpPr>
            <a:spLocks noChangeArrowheads="1"/>
          </p:cNvSpPr>
          <p:nvPr/>
        </p:nvSpPr>
        <p:spPr bwMode="auto">
          <a:xfrm>
            <a:off x="5591175" y="1249363"/>
            <a:ext cx="292100" cy="215900"/>
          </a:xfrm>
          <a:prstGeom prst="rightArrow">
            <a:avLst>
              <a:gd name="adj1" fmla="val 50000"/>
              <a:gd name="adj2" fmla="val 67653"/>
            </a:avLst>
          </a:prstGeom>
          <a:solidFill>
            <a:srgbClr val="919191"/>
          </a:solidFill>
          <a:ln w="12700">
            <a:solidFill>
              <a:srgbClr val="919191"/>
            </a:solidFill>
            <a:miter lim="800000"/>
            <a:headEnd/>
            <a:tailEnd/>
          </a:ln>
          <a:effectLst>
            <a:outerShdw blurRad="63500" dist="63500" dir="2212194"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60" name="AutoShape 72"/>
          <p:cNvSpPr>
            <a:spLocks noChangeArrowheads="1"/>
          </p:cNvSpPr>
          <p:nvPr/>
        </p:nvSpPr>
        <p:spPr bwMode="auto">
          <a:xfrm rot="10740000">
            <a:off x="4005263" y="1243013"/>
            <a:ext cx="292100" cy="223837"/>
          </a:xfrm>
          <a:prstGeom prst="rightArrow">
            <a:avLst>
              <a:gd name="adj1" fmla="val 50000"/>
              <a:gd name="adj2" fmla="val 65254"/>
            </a:avLst>
          </a:prstGeom>
          <a:solidFill>
            <a:srgbClr val="919191"/>
          </a:solidFill>
          <a:ln w="12700">
            <a:solidFill>
              <a:srgbClr val="919191"/>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61" name="Line 73"/>
          <p:cNvSpPr>
            <a:spLocks noChangeShapeType="1"/>
          </p:cNvSpPr>
          <p:nvPr/>
        </p:nvSpPr>
        <p:spPr bwMode="auto">
          <a:xfrm>
            <a:off x="4178300" y="1666875"/>
            <a:ext cx="1668463" cy="0"/>
          </a:xfrm>
          <a:prstGeom prst="line">
            <a:avLst/>
          </a:prstGeom>
          <a:noFill/>
          <a:ln w="25400">
            <a:solidFill>
              <a:srgbClr val="919191"/>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62" name="Rectangle 74"/>
          <p:cNvSpPr>
            <a:spLocks noChangeArrowheads="1"/>
          </p:cNvSpPr>
          <p:nvPr/>
        </p:nvSpPr>
        <p:spPr bwMode="auto">
          <a:xfrm>
            <a:off x="4097338" y="763588"/>
            <a:ext cx="3711575"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sz="2400" b="1" dirty="0">
                <a:solidFill>
                  <a:srgbClr val="FFFF66"/>
                </a:solidFill>
                <a:latin typeface="Accordance" panose="00000400000000000000" pitchFamily="2" charset="-78"/>
                <a:ea typeface="Accordance" panose="00000400000000000000" pitchFamily="2" charset="-78"/>
                <a:cs typeface="Accordance" panose="00000400000000000000" pitchFamily="2" charset="-78"/>
              </a:rPr>
              <a:t>١٠ أماكن</a:t>
            </a:r>
            <a:endParaRPr lang="en-US" sz="2400" b="1" dirty="0">
              <a:solidFill>
                <a:srgbClr val="FFFF66"/>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754763" name="Rectangle 75"/>
          <p:cNvSpPr>
            <a:spLocks noChangeArrowheads="1"/>
          </p:cNvSpPr>
          <p:nvPr/>
        </p:nvSpPr>
        <p:spPr bwMode="auto">
          <a:xfrm>
            <a:off x="4083050" y="1127125"/>
            <a:ext cx="809625" cy="515938"/>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ctr" defTabSz="914400" eaLnBrk="0" fontAlgn="base" hangingPunct="0">
              <a:spcBef>
                <a:spcPct val="50000"/>
              </a:spcBef>
              <a:spcAft>
                <a:spcPct val="0"/>
              </a:spcAft>
              <a:defRPr/>
            </a:pPr>
            <a:r>
              <a:rPr lang="en-US" sz="2800" dirty="0">
                <a:solidFill>
                  <a:srgbClr val="FFFF66"/>
                </a:solidFill>
                <a:effectLst>
                  <a:outerShdw blurRad="38100" dist="38100" dir="2700000" algn="tl">
                    <a:srgbClr val="000000"/>
                  </a:outerShdw>
                </a:effectLst>
                <a:latin typeface="Times" charset="0"/>
                <a:ea typeface="ＭＳ Ｐゴシック" charset="0"/>
                <a:cs typeface="ＭＳ Ｐゴシック" charset="0"/>
              </a:rPr>
              <a:t>٦</a:t>
            </a:r>
          </a:p>
        </p:txBody>
      </p:sp>
      <p:sp>
        <p:nvSpPr>
          <p:cNvPr id="754764" name="Rectangle 76"/>
          <p:cNvSpPr>
            <a:spLocks noChangeArrowheads="1"/>
          </p:cNvSpPr>
          <p:nvPr/>
        </p:nvSpPr>
        <p:spPr bwMode="auto">
          <a:xfrm>
            <a:off x="5146675" y="1127125"/>
            <a:ext cx="520700" cy="515938"/>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ctr" defTabSz="914400" eaLnBrk="0" fontAlgn="base" hangingPunct="0">
              <a:spcBef>
                <a:spcPct val="50000"/>
              </a:spcBef>
              <a:spcAft>
                <a:spcPct val="0"/>
              </a:spcAft>
              <a:defRPr/>
            </a:pPr>
            <a:r>
              <a:rPr lang="en-US" sz="2800" dirty="0">
                <a:solidFill>
                  <a:srgbClr val="FFFF66"/>
                </a:solidFill>
                <a:effectLst>
                  <a:outerShdw blurRad="38100" dist="38100" dir="2700000" algn="tl">
                    <a:srgbClr val="000000"/>
                  </a:outerShdw>
                </a:effectLst>
                <a:latin typeface="Times" charset="0"/>
                <a:ea typeface="ＭＳ Ｐゴシック" charset="0"/>
                <a:cs typeface="ＭＳ Ｐゴシック" charset="0"/>
              </a:rPr>
              <a:t>٤</a:t>
            </a:r>
          </a:p>
        </p:txBody>
      </p:sp>
      <p:sp>
        <p:nvSpPr>
          <p:cNvPr id="754765" name="Oval 77"/>
          <p:cNvSpPr>
            <a:spLocks noChangeArrowheads="1"/>
          </p:cNvSpPr>
          <p:nvPr/>
        </p:nvSpPr>
        <p:spPr bwMode="auto">
          <a:xfrm>
            <a:off x="6858000" y="4359275"/>
            <a:ext cx="193675" cy="187325"/>
          </a:xfrm>
          <a:prstGeom prst="ellipse">
            <a:avLst/>
          </a:prstGeom>
          <a:solidFill>
            <a:srgbClr val="FF0000"/>
          </a:solidFill>
          <a:ln w="25400">
            <a:solidFill>
              <a:srgbClr val="66FF66"/>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1326" name="Text Box 78"/>
          <p:cNvSpPr txBox="1">
            <a:spLocks noChangeArrowheads="1"/>
          </p:cNvSpPr>
          <p:nvPr/>
        </p:nvSpPr>
        <p:spPr bwMode="auto">
          <a:xfrm>
            <a:off x="8535643" y="6418233"/>
            <a:ext cx="53091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dirty="0">
                <a:solidFill>
                  <a:srgbClr val="FFFFFF"/>
                </a:solidFill>
              </a:rPr>
              <a:t>١١ </a:t>
            </a:r>
          </a:p>
        </p:txBody>
      </p:sp>
      <p:sp>
        <p:nvSpPr>
          <p:cNvPr id="11327" name="Text Box 79"/>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Tree>
    <p:extLst>
      <p:ext uri="{BB962C8B-B14F-4D97-AF65-F5344CB8AC3E}">
        <p14:creationId xmlns:p14="http://schemas.microsoft.com/office/powerpoint/2010/main" val="35822493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754751"/>
                                        </p:tgtEl>
                                        <p:attrNameLst>
                                          <p:attrName>style.visibility</p:attrName>
                                        </p:attrNameLst>
                                      </p:cBhvr>
                                      <p:to>
                                        <p:strVal val="visible"/>
                                      </p:to>
                                    </p:set>
                                    <p:anim calcmode="lin" valueType="num">
                                      <p:cBhvr>
                                        <p:cTn id="7" dur="500" fill="hold"/>
                                        <p:tgtEl>
                                          <p:spTgt spid="754751"/>
                                        </p:tgtEl>
                                        <p:attrNameLst>
                                          <p:attrName>ppt_w</p:attrName>
                                        </p:attrNameLst>
                                      </p:cBhvr>
                                      <p:tavLst>
                                        <p:tav tm="0">
                                          <p:val>
                                            <p:fltVal val="0"/>
                                          </p:val>
                                        </p:tav>
                                        <p:tav tm="100000">
                                          <p:val>
                                            <p:strVal val="#ppt_w"/>
                                          </p:val>
                                        </p:tav>
                                      </p:tavLst>
                                    </p:anim>
                                    <p:anim calcmode="lin" valueType="num">
                                      <p:cBhvr>
                                        <p:cTn id="8" dur="500" fill="hold"/>
                                        <p:tgtEl>
                                          <p:spTgt spid="754751"/>
                                        </p:tgtEl>
                                        <p:attrNameLst>
                                          <p:attrName>ppt_h</p:attrName>
                                        </p:attrNameLst>
                                      </p:cBhvr>
                                      <p:tavLst>
                                        <p:tav tm="0">
                                          <p:val>
                                            <p:fltVal val="0"/>
                                          </p:val>
                                        </p:tav>
                                        <p:tav tm="100000">
                                          <p:val>
                                            <p:strVal val="#ppt_h"/>
                                          </p:val>
                                        </p:tav>
                                      </p:tavLst>
                                    </p:anim>
                                    <p:anim calcmode="lin" valueType="num">
                                      <p:cBhvr>
                                        <p:cTn id="9" dur="500" fill="hold"/>
                                        <p:tgtEl>
                                          <p:spTgt spid="754751"/>
                                        </p:tgtEl>
                                        <p:attrNameLst>
                                          <p:attrName>ppt_x</p:attrName>
                                        </p:attrNameLst>
                                      </p:cBhvr>
                                      <p:tavLst>
                                        <p:tav tm="0">
                                          <p:val>
                                            <p:fltVal val="0.5"/>
                                          </p:val>
                                        </p:tav>
                                        <p:tav tm="100000">
                                          <p:val>
                                            <p:strVal val="#ppt_x"/>
                                          </p:val>
                                        </p:tav>
                                      </p:tavLst>
                                    </p:anim>
                                    <p:anim calcmode="lin" valueType="num">
                                      <p:cBhvr>
                                        <p:cTn id="10" dur="500" fill="hold"/>
                                        <p:tgtEl>
                                          <p:spTgt spid="75475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36" fill="hold" grpId="0" nodeType="clickEffect">
                                  <p:stCondLst>
                                    <p:cond delay="0"/>
                                  </p:stCondLst>
                                  <p:childTnLst>
                                    <p:set>
                                      <p:cBhvr>
                                        <p:cTn id="14" dur="1" fill="hold">
                                          <p:stCondLst>
                                            <p:cond delay="0"/>
                                          </p:stCondLst>
                                        </p:cTn>
                                        <p:tgtEl>
                                          <p:spTgt spid="754757"/>
                                        </p:tgtEl>
                                        <p:attrNameLst>
                                          <p:attrName>style.visibility</p:attrName>
                                        </p:attrNameLst>
                                      </p:cBhvr>
                                      <p:to>
                                        <p:strVal val="visible"/>
                                      </p:to>
                                    </p:set>
                                    <p:anim calcmode="lin" valueType="num">
                                      <p:cBhvr>
                                        <p:cTn id="15" dur="500" fill="hold"/>
                                        <p:tgtEl>
                                          <p:spTgt spid="754757"/>
                                        </p:tgtEl>
                                        <p:attrNameLst>
                                          <p:attrName>ppt_w</p:attrName>
                                        </p:attrNameLst>
                                      </p:cBhvr>
                                      <p:tavLst>
                                        <p:tav tm="0">
                                          <p:val>
                                            <p:strVal val="(6*min(max(#ppt_w*#ppt_h,.3),1)-7.4)/-.7*#ppt_w"/>
                                          </p:val>
                                        </p:tav>
                                        <p:tav tm="100000">
                                          <p:val>
                                            <p:strVal val="#ppt_w"/>
                                          </p:val>
                                        </p:tav>
                                      </p:tavLst>
                                    </p:anim>
                                    <p:anim calcmode="lin" valueType="num">
                                      <p:cBhvr>
                                        <p:cTn id="16" dur="500" fill="hold"/>
                                        <p:tgtEl>
                                          <p:spTgt spid="754757"/>
                                        </p:tgtEl>
                                        <p:attrNameLst>
                                          <p:attrName>ppt_h</p:attrName>
                                        </p:attrNameLst>
                                      </p:cBhvr>
                                      <p:tavLst>
                                        <p:tav tm="0">
                                          <p:val>
                                            <p:strVal val="(6*min(max(#ppt_w*#ppt_h,.3),1)-7.4)/-.7*#ppt_h"/>
                                          </p:val>
                                        </p:tav>
                                        <p:tav tm="100000">
                                          <p:val>
                                            <p:strVal val="#ppt_h"/>
                                          </p:val>
                                        </p:tav>
                                      </p:tavLst>
                                    </p:anim>
                                    <p:anim calcmode="lin" valueType="num">
                                      <p:cBhvr>
                                        <p:cTn id="17" dur="500" fill="hold"/>
                                        <p:tgtEl>
                                          <p:spTgt spid="754757"/>
                                        </p:tgtEl>
                                        <p:attrNameLst>
                                          <p:attrName>ppt_x</p:attrName>
                                        </p:attrNameLst>
                                      </p:cBhvr>
                                      <p:tavLst>
                                        <p:tav tm="0">
                                          <p:val>
                                            <p:fltVal val="0.5"/>
                                          </p:val>
                                        </p:tav>
                                        <p:tav tm="100000">
                                          <p:val>
                                            <p:strVal val="#ppt_x"/>
                                          </p:val>
                                        </p:tav>
                                      </p:tavLst>
                                    </p:anim>
                                    <p:anim calcmode="lin" valueType="num">
                                      <p:cBhvr>
                                        <p:cTn id="18" dur="500" fill="hold"/>
                                        <p:tgtEl>
                                          <p:spTgt spid="754757"/>
                                        </p:tgtEl>
                                        <p:attrNameLst>
                                          <p:attrName>ppt_y</p:attrName>
                                        </p:attrNameLst>
                                      </p:cBhvr>
                                      <p:tavLst>
                                        <p:tav tm="0">
                                          <p:val>
                                            <p:strVal val="1+(6*min(max(#ppt_w*#ppt_h,.3),1)-7.4)/-.7*#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36" fill="hold" grpId="0" nodeType="clickEffect">
                                  <p:stCondLst>
                                    <p:cond delay="0"/>
                                  </p:stCondLst>
                                  <p:childTnLst>
                                    <p:set>
                                      <p:cBhvr>
                                        <p:cTn id="22" dur="1" fill="hold">
                                          <p:stCondLst>
                                            <p:cond delay="0"/>
                                          </p:stCondLst>
                                        </p:cTn>
                                        <p:tgtEl>
                                          <p:spTgt spid="754755"/>
                                        </p:tgtEl>
                                        <p:attrNameLst>
                                          <p:attrName>style.visibility</p:attrName>
                                        </p:attrNameLst>
                                      </p:cBhvr>
                                      <p:to>
                                        <p:strVal val="visible"/>
                                      </p:to>
                                    </p:set>
                                    <p:anim calcmode="lin" valueType="num">
                                      <p:cBhvr>
                                        <p:cTn id="23" dur="500" fill="hold"/>
                                        <p:tgtEl>
                                          <p:spTgt spid="754755"/>
                                        </p:tgtEl>
                                        <p:attrNameLst>
                                          <p:attrName>ppt_w</p:attrName>
                                        </p:attrNameLst>
                                      </p:cBhvr>
                                      <p:tavLst>
                                        <p:tav tm="0">
                                          <p:val>
                                            <p:strVal val="(6*min(max(#ppt_w*#ppt_h,.3),1)-7.4)/-.7*#ppt_w"/>
                                          </p:val>
                                        </p:tav>
                                        <p:tav tm="100000">
                                          <p:val>
                                            <p:strVal val="#ppt_w"/>
                                          </p:val>
                                        </p:tav>
                                      </p:tavLst>
                                    </p:anim>
                                    <p:anim calcmode="lin" valueType="num">
                                      <p:cBhvr>
                                        <p:cTn id="24" dur="500" fill="hold"/>
                                        <p:tgtEl>
                                          <p:spTgt spid="754755"/>
                                        </p:tgtEl>
                                        <p:attrNameLst>
                                          <p:attrName>ppt_h</p:attrName>
                                        </p:attrNameLst>
                                      </p:cBhvr>
                                      <p:tavLst>
                                        <p:tav tm="0">
                                          <p:val>
                                            <p:strVal val="(6*min(max(#ppt_w*#ppt_h,.3),1)-7.4)/-.7*#ppt_h"/>
                                          </p:val>
                                        </p:tav>
                                        <p:tav tm="100000">
                                          <p:val>
                                            <p:strVal val="#ppt_h"/>
                                          </p:val>
                                        </p:tav>
                                      </p:tavLst>
                                    </p:anim>
                                    <p:anim calcmode="lin" valueType="num">
                                      <p:cBhvr>
                                        <p:cTn id="25" dur="500" fill="hold"/>
                                        <p:tgtEl>
                                          <p:spTgt spid="754755"/>
                                        </p:tgtEl>
                                        <p:attrNameLst>
                                          <p:attrName>ppt_x</p:attrName>
                                        </p:attrNameLst>
                                      </p:cBhvr>
                                      <p:tavLst>
                                        <p:tav tm="0">
                                          <p:val>
                                            <p:fltVal val="0.5"/>
                                          </p:val>
                                        </p:tav>
                                        <p:tav tm="100000">
                                          <p:val>
                                            <p:strVal val="#ppt_x"/>
                                          </p:val>
                                        </p:tav>
                                      </p:tavLst>
                                    </p:anim>
                                    <p:anim calcmode="lin" valueType="num">
                                      <p:cBhvr>
                                        <p:cTn id="26" dur="500" fill="hold"/>
                                        <p:tgtEl>
                                          <p:spTgt spid="754755"/>
                                        </p:tgtEl>
                                        <p:attrNameLst>
                                          <p:attrName>ppt_y</p:attrName>
                                        </p:attrNameLst>
                                      </p:cBhvr>
                                      <p:tavLst>
                                        <p:tav tm="0">
                                          <p:val>
                                            <p:strVal val="1+(6*min(max(#ppt_w*#ppt_h,.3),1)-7.4)/-.7*#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36" fill="hold" grpId="0" nodeType="clickEffect">
                                  <p:stCondLst>
                                    <p:cond delay="0"/>
                                  </p:stCondLst>
                                  <p:childTnLst>
                                    <p:set>
                                      <p:cBhvr>
                                        <p:cTn id="30" dur="1" fill="hold">
                                          <p:stCondLst>
                                            <p:cond delay="0"/>
                                          </p:stCondLst>
                                        </p:cTn>
                                        <p:tgtEl>
                                          <p:spTgt spid="754756"/>
                                        </p:tgtEl>
                                        <p:attrNameLst>
                                          <p:attrName>style.visibility</p:attrName>
                                        </p:attrNameLst>
                                      </p:cBhvr>
                                      <p:to>
                                        <p:strVal val="visible"/>
                                      </p:to>
                                    </p:set>
                                    <p:anim calcmode="lin" valueType="num">
                                      <p:cBhvr>
                                        <p:cTn id="31" dur="500" fill="hold"/>
                                        <p:tgtEl>
                                          <p:spTgt spid="754756"/>
                                        </p:tgtEl>
                                        <p:attrNameLst>
                                          <p:attrName>ppt_w</p:attrName>
                                        </p:attrNameLst>
                                      </p:cBhvr>
                                      <p:tavLst>
                                        <p:tav tm="0">
                                          <p:val>
                                            <p:strVal val="(6*min(max(#ppt_w*#ppt_h,.3),1)-7.4)/-.7*#ppt_w"/>
                                          </p:val>
                                        </p:tav>
                                        <p:tav tm="100000">
                                          <p:val>
                                            <p:strVal val="#ppt_w"/>
                                          </p:val>
                                        </p:tav>
                                      </p:tavLst>
                                    </p:anim>
                                    <p:anim calcmode="lin" valueType="num">
                                      <p:cBhvr>
                                        <p:cTn id="32" dur="500" fill="hold"/>
                                        <p:tgtEl>
                                          <p:spTgt spid="754756"/>
                                        </p:tgtEl>
                                        <p:attrNameLst>
                                          <p:attrName>ppt_h</p:attrName>
                                        </p:attrNameLst>
                                      </p:cBhvr>
                                      <p:tavLst>
                                        <p:tav tm="0">
                                          <p:val>
                                            <p:strVal val="(6*min(max(#ppt_w*#ppt_h,.3),1)-7.4)/-.7*#ppt_h"/>
                                          </p:val>
                                        </p:tav>
                                        <p:tav tm="100000">
                                          <p:val>
                                            <p:strVal val="#ppt_h"/>
                                          </p:val>
                                        </p:tav>
                                      </p:tavLst>
                                    </p:anim>
                                    <p:anim calcmode="lin" valueType="num">
                                      <p:cBhvr>
                                        <p:cTn id="33" dur="500" fill="hold"/>
                                        <p:tgtEl>
                                          <p:spTgt spid="754756"/>
                                        </p:tgtEl>
                                        <p:attrNameLst>
                                          <p:attrName>ppt_x</p:attrName>
                                        </p:attrNameLst>
                                      </p:cBhvr>
                                      <p:tavLst>
                                        <p:tav tm="0">
                                          <p:val>
                                            <p:fltVal val="0.5"/>
                                          </p:val>
                                        </p:tav>
                                        <p:tav tm="100000">
                                          <p:val>
                                            <p:strVal val="#ppt_x"/>
                                          </p:val>
                                        </p:tav>
                                      </p:tavLst>
                                    </p:anim>
                                    <p:anim calcmode="lin" valueType="num">
                                      <p:cBhvr>
                                        <p:cTn id="34" dur="500" fill="hold"/>
                                        <p:tgtEl>
                                          <p:spTgt spid="754756"/>
                                        </p:tgtEl>
                                        <p:attrNameLst>
                                          <p:attrName>ppt_y</p:attrName>
                                        </p:attrNameLst>
                                      </p:cBhvr>
                                      <p:tavLst>
                                        <p:tav tm="0">
                                          <p:val>
                                            <p:strVal val="1+(6*min(max(#ppt_w*#ppt_h,.3),1)-7.4)/-.7*#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4" presetClass="entr" presetSubtype="32" fill="hold" grpId="0" nodeType="clickEffect">
                                  <p:stCondLst>
                                    <p:cond delay="0"/>
                                  </p:stCondLst>
                                  <p:childTnLst>
                                    <p:set>
                                      <p:cBhvr>
                                        <p:cTn id="38" dur="1" fill="hold">
                                          <p:stCondLst>
                                            <p:cond delay="0"/>
                                          </p:stCondLst>
                                        </p:cTn>
                                        <p:tgtEl>
                                          <p:spTgt spid="754758">
                                            <p:txEl>
                                              <p:pRg st="0" end="0"/>
                                            </p:txEl>
                                          </p:spTgt>
                                        </p:tgtEl>
                                        <p:attrNameLst>
                                          <p:attrName>style.visibility</p:attrName>
                                        </p:attrNameLst>
                                      </p:cBhvr>
                                      <p:to>
                                        <p:strVal val="visible"/>
                                      </p:to>
                                    </p:set>
                                    <p:animEffect transition="in" filter="box(out)">
                                      <p:cBhvr>
                                        <p:cTn id="39" dur="500"/>
                                        <p:tgtEl>
                                          <p:spTgt spid="754758">
                                            <p:txEl>
                                              <p:pRg st="0" end="0"/>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 presetClass="entr" presetSubtype="32" fill="hold" grpId="0" nodeType="clickEffect">
                                  <p:stCondLst>
                                    <p:cond delay="0"/>
                                  </p:stCondLst>
                                  <p:childTnLst>
                                    <p:set>
                                      <p:cBhvr>
                                        <p:cTn id="43" dur="1" fill="hold">
                                          <p:stCondLst>
                                            <p:cond delay="0"/>
                                          </p:stCondLst>
                                        </p:cTn>
                                        <p:tgtEl>
                                          <p:spTgt spid="754758">
                                            <p:txEl>
                                              <p:pRg st="1" end="1"/>
                                            </p:txEl>
                                          </p:spTgt>
                                        </p:tgtEl>
                                        <p:attrNameLst>
                                          <p:attrName>style.visibility</p:attrName>
                                        </p:attrNameLst>
                                      </p:cBhvr>
                                      <p:to>
                                        <p:strVal val="visible"/>
                                      </p:to>
                                    </p:set>
                                    <p:animEffect transition="in" filter="box(out)">
                                      <p:cBhvr>
                                        <p:cTn id="44" dur="500"/>
                                        <p:tgtEl>
                                          <p:spTgt spid="754758">
                                            <p:txEl>
                                              <p:pRg st="1" end="1"/>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4" presetClass="entr" presetSubtype="32" fill="hold" grpId="0" nodeType="clickEffect">
                                  <p:stCondLst>
                                    <p:cond delay="0"/>
                                  </p:stCondLst>
                                  <p:childTnLst>
                                    <p:set>
                                      <p:cBhvr>
                                        <p:cTn id="48" dur="1" fill="hold">
                                          <p:stCondLst>
                                            <p:cond delay="0"/>
                                          </p:stCondLst>
                                        </p:cTn>
                                        <p:tgtEl>
                                          <p:spTgt spid="754758">
                                            <p:txEl>
                                              <p:pRg st="2" end="2"/>
                                            </p:txEl>
                                          </p:spTgt>
                                        </p:tgtEl>
                                        <p:attrNameLst>
                                          <p:attrName>style.visibility</p:attrName>
                                        </p:attrNameLst>
                                      </p:cBhvr>
                                      <p:to>
                                        <p:strVal val="visible"/>
                                      </p:to>
                                    </p:set>
                                    <p:animEffect transition="in" filter="box(out)">
                                      <p:cBhvr>
                                        <p:cTn id="49" dur="500"/>
                                        <p:tgtEl>
                                          <p:spTgt spid="754758">
                                            <p:txEl>
                                              <p:pRg st="2" end="2"/>
                                            </p:txEl>
                                          </p:spTgt>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4" presetClass="entr" presetSubtype="32" fill="hold" grpId="0" nodeType="clickEffect">
                                  <p:stCondLst>
                                    <p:cond delay="0"/>
                                  </p:stCondLst>
                                  <p:childTnLst>
                                    <p:set>
                                      <p:cBhvr>
                                        <p:cTn id="53" dur="1" fill="hold">
                                          <p:stCondLst>
                                            <p:cond delay="0"/>
                                          </p:stCondLst>
                                        </p:cTn>
                                        <p:tgtEl>
                                          <p:spTgt spid="754758">
                                            <p:txEl>
                                              <p:pRg st="3" end="3"/>
                                            </p:txEl>
                                          </p:spTgt>
                                        </p:tgtEl>
                                        <p:attrNameLst>
                                          <p:attrName>style.visibility</p:attrName>
                                        </p:attrNameLst>
                                      </p:cBhvr>
                                      <p:to>
                                        <p:strVal val="visible"/>
                                      </p:to>
                                    </p:set>
                                    <p:animEffect transition="in" filter="box(out)">
                                      <p:cBhvr>
                                        <p:cTn id="54" dur="500"/>
                                        <p:tgtEl>
                                          <p:spTgt spid="754758">
                                            <p:txEl>
                                              <p:pRg st="3" end="3"/>
                                            </p:txEl>
                                          </p:spTgt>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4" presetClass="entr" presetSubtype="32" fill="hold" grpId="0" nodeType="clickEffect">
                                  <p:stCondLst>
                                    <p:cond delay="0"/>
                                  </p:stCondLst>
                                  <p:childTnLst>
                                    <p:set>
                                      <p:cBhvr>
                                        <p:cTn id="58" dur="1" fill="hold">
                                          <p:stCondLst>
                                            <p:cond delay="0"/>
                                          </p:stCondLst>
                                        </p:cTn>
                                        <p:tgtEl>
                                          <p:spTgt spid="754758">
                                            <p:txEl>
                                              <p:pRg st="4" end="4"/>
                                            </p:txEl>
                                          </p:spTgt>
                                        </p:tgtEl>
                                        <p:attrNameLst>
                                          <p:attrName>style.visibility</p:attrName>
                                        </p:attrNameLst>
                                      </p:cBhvr>
                                      <p:to>
                                        <p:strVal val="visible"/>
                                      </p:to>
                                    </p:set>
                                    <p:animEffect transition="in" filter="box(out)">
                                      <p:cBhvr>
                                        <p:cTn id="59" dur="500"/>
                                        <p:tgtEl>
                                          <p:spTgt spid="754758">
                                            <p:txEl>
                                              <p:pRg st="4" end="4"/>
                                            </p:txEl>
                                          </p:spTgt>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4" presetClass="entr" presetSubtype="32" fill="hold" grpId="0" nodeType="clickEffect">
                                  <p:stCondLst>
                                    <p:cond delay="0"/>
                                  </p:stCondLst>
                                  <p:childTnLst>
                                    <p:set>
                                      <p:cBhvr>
                                        <p:cTn id="63" dur="1" fill="hold">
                                          <p:stCondLst>
                                            <p:cond delay="0"/>
                                          </p:stCondLst>
                                        </p:cTn>
                                        <p:tgtEl>
                                          <p:spTgt spid="754758">
                                            <p:txEl>
                                              <p:pRg st="5" end="5"/>
                                            </p:txEl>
                                          </p:spTgt>
                                        </p:tgtEl>
                                        <p:attrNameLst>
                                          <p:attrName>style.visibility</p:attrName>
                                        </p:attrNameLst>
                                      </p:cBhvr>
                                      <p:to>
                                        <p:strVal val="visible"/>
                                      </p:to>
                                    </p:set>
                                    <p:animEffect transition="in" filter="box(out)">
                                      <p:cBhvr>
                                        <p:cTn id="64" dur="500"/>
                                        <p:tgtEl>
                                          <p:spTgt spid="754758">
                                            <p:txEl>
                                              <p:pRg st="5" end="5"/>
                                            </p:txEl>
                                          </p:spTgt>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4" presetClass="entr" presetSubtype="32" fill="hold" grpId="0" nodeType="clickEffect">
                                  <p:stCondLst>
                                    <p:cond delay="0"/>
                                  </p:stCondLst>
                                  <p:childTnLst>
                                    <p:set>
                                      <p:cBhvr>
                                        <p:cTn id="68" dur="1" fill="hold">
                                          <p:stCondLst>
                                            <p:cond delay="0"/>
                                          </p:stCondLst>
                                        </p:cTn>
                                        <p:tgtEl>
                                          <p:spTgt spid="754758">
                                            <p:txEl>
                                              <p:pRg st="6" end="6"/>
                                            </p:txEl>
                                          </p:spTgt>
                                        </p:tgtEl>
                                        <p:attrNameLst>
                                          <p:attrName>style.visibility</p:attrName>
                                        </p:attrNameLst>
                                      </p:cBhvr>
                                      <p:to>
                                        <p:strVal val="visible"/>
                                      </p:to>
                                    </p:set>
                                    <p:animEffect transition="in" filter="box(out)">
                                      <p:cBhvr>
                                        <p:cTn id="69" dur="500"/>
                                        <p:tgtEl>
                                          <p:spTgt spid="754758">
                                            <p:txEl>
                                              <p:pRg st="6" end="6"/>
                                            </p:txEl>
                                          </p:spTgt>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4" presetClass="entr" presetSubtype="32" fill="hold" grpId="0" nodeType="clickEffect">
                                  <p:stCondLst>
                                    <p:cond delay="0"/>
                                  </p:stCondLst>
                                  <p:childTnLst>
                                    <p:set>
                                      <p:cBhvr>
                                        <p:cTn id="73" dur="1" fill="hold">
                                          <p:stCondLst>
                                            <p:cond delay="0"/>
                                          </p:stCondLst>
                                        </p:cTn>
                                        <p:tgtEl>
                                          <p:spTgt spid="754758">
                                            <p:txEl>
                                              <p:pRg st="7" end="7"/>
                                            </p:txEl>
                                          </p:spTgt>
                                        </p:tgtEl>
                                        <p:attrNameLst>
                                          <p:attrName>style.visibility</p:attrName>
                                        </p:attrNameLst>
                                      </p:cBhvr>
                                      <p:to>
                                        <p:strVal val="visible"/>
                                      </p:to>
                                    </p:set>
                                    <p:animEffect transition="in" filter="box(out)">
                                      <p:cBhvr>
                                        <p:cTn id="74" dur="500"/>
                                        <p:tgtEl>
                                          <p:spTgt spid="75475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4751" grpId="0" animBg="1"/>
      <p:bldP spid="754755" grpId="0" autoUpdateAnimBg="0"/>
      <p:bldP spid="754756" grpId="0" autoUpdateAnimBg="0"/>
      <p:bldP spid="754757" grpId="0" autoUpdateAnimBg="0"/>
      <p:bldP spid="754758" grpId="0"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59"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6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61"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62"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63"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64" name="Rectangle 8"/>
          <p:cNvSpPr>
            <a:spLocks noChangeArrowheads="1"/>
          </p:cNvSpPr>
          <p:nvPr/>
        </p:nvSpPr>
        <p:spPr bwMode="auto">
          <a:xfrm>
            <a:off x="4630738" y="2649538"/>
            <a:ext cx="1520825" cy="3667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CECECE"/>
                </a:solidFill>
                <a:effectLst/>
                <a:uLnTx/>
                <a:uFillTx/>
                <a:latin typeface="Accordance" panose="00000400000000000000" pitchFamily="2" charset="-78"/>
                <a:ea typeface="Accordance" panose="00000400000000000000" pitchFamily="2" charset="-78"/>
                <a:cs typeface="Accordance" panose="00000400000000000000" pitchFamily="2" charset="-78"/>
              </a:rPr>
              <a:t>نهر الفرات</a:t>
            </a:r>
            <a:endParaRPr kumimoji="0" lang="en-US" sz="1800" b="1" i="0" u="none" strike="noStrike" kern="1200" cap="none" spc="0" normalizeH="0" baseline="0" noProof="0" dirty="0">
              <a:ln>
                <a:noFill/>
              </a:ln>
              <a:solidFill>
                <a:srgbClr val="CECECE"/>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377865"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66" name="Rectangle 10"/>
          <p:cNvSpPr>
            <a:spLocks noChangeArrowheads="1"/>
          </p:cNvSpPr>
          <p:nvPr/>
        </p:nvSpPr>
        <p:spPr bwMode="auto">
          <a:xfrm>
            <a:off x="7259638" y="5259388"/>
            <a:ext cx="1311275"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Accordance" panose="00000400000000000000" pitchFamily="2" charset="-78"/>
                <a:ea typeface="Accordance" panose="00000400000000000000" pitchFamily="2" charset="-78"/>
                <a:cs typeface="Accordance" panose="00000400000000000000" pitchFamily="2" charset="-78"/>
              </a:rPr>
              <a:t>الخليج الفارسي</a:t>
            </a:r>
            <a:endParaRPr kumimoji="0" lang="en-US" sz="2400" b="1" i="0" u="none" strike="noStrike" kern="1200" cap="none" spc="0" normalizeH="0" baseline="0" noProof="0" dirty="0">
              <a:ln>
                <a:noFill/>
              </a:ln>
              <a:solidFill>
                <a:srgbClr val="CECECE"/>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377867"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68"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69"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70" name="Rectangle 14"/>
          <p:cNvSpPr>
            <a:spLocks noChangeArrowheads="1"/>
          </p:cNvSpPr>
          <p:nvPr/>
        </p:nvSpPr>
        <p:spPr bwMode="auto">
          <a:xfrm>
            <a:off x="3449638" y="2382838"/>
            <a:ext cx="1273175" cy="3667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CECECE"/>
                </a:solidFill>
                <a:effectLst/>
                <a:uLnTx/>
                <a:uFillTx/>
                <a:latin typeface="Accordance" panose="00000400000000000000" pitchFamily="2" charset="-78"/>
                <a:ea typeface="Accordance" panose="00000400000000000000" pitchFamily="2" charset="-78"/>
                <a:cs typeface="Accordance" panose="00000400000000000000" pitchFamily="2" charset="-78"/>
              </a:rPr>
              <a:t>بحر الجليل</a:t>
            </a:r>
            <a:endParaRPr kumimoji="0" lang="en-US" sz="1800" b="1" i="0" u="none" strike="noStrike" kern="1200" cap="none" spc="0" normalizeH="0" baseline="0" noProof="0" dirty="0">
              <a:ln>
                <a:noFill/>
              </a:ln>
              <a:solidFill>
                <a:srgbClr val="CECECE"/>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377871" name="Rectangle 15"/>
          <p:cNvSpPr>
            <a:spLocks noChangeArrowheads="1"/>
          </p:cNvSpPr>
          <p:nvPr/>
        </p:nvSpPr>
        <p:spPr bwMode="auto">
          <a:xfrm>
            <a:off x="2516188" y="5640388"/>
            <a:ext cx="701675" cy="113620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CECECE"/>
                </a:solidFill>
                <a:effectLst/>
                <a:uLnTx/>
                <a:uFillTx/>
                <a:latin typeface="Accordance" panose="00000400000000000000" pitchFamily="2" charset="-78"/>
                <a:ea typeface="Accordance" panose="00000400000000000000" pitchFamily="2" charset="-78"/>
                <a:cs typeface="Accordance" panose="00000400000000000000" pitchFamily="2" charset="-78"/>
              </a:rPr>
              <a:t>البحر الأحمر</a:t>
            </a:r>
            <a:endParaRPr kumimoji="0" lang="en-US" sz="1600" b="1" i="0" u="none" strike="noStrike" kern="1200" cap="none" spc="0" normalizeH="0" baseline="0" noProof="0" dirty="0">
              <a:ln>
                <a:noFill/>
              </a:ln>
              <a:solidFill>
                <a:srgbClr val="CECECE"/>
              </a:solidFill>
              <a:effectLst/>
              <a:uLnTx/>
              <a:uFillTx/>
              <a:latin typeface="Accordance" panose="00000400000000000000" pitchFamily="2" charset="-78"/>
              <a:ea typeface="Accordance" panose="00000400000000000000" pitchFamily="2" charset="-78"/>
              <a:cs typeface="Accordance" panose="00000400000000000000" pitchFamily="2" charset="-78"/>
            </a:endParaRPr>
          </a:p>
          <a:p>
            <a:pPr defTabSz="914400" eaLnBrk="0" fontAlgn="base" hangingPunct="0">
              <a:spcBef>
                <a:spcPct val="50000"/>
              </a:spcBef>
              <a:spcAft>
                <a:spcPct val="0"/>
              </a:spcAft>
              <a:defRPr/>
            </a:pPr>
            <a:endParaRPr lang="en-US" sz="2400" b="1" dirty="0">
              <a:solidFill>
                <a:srgbClr val="CECECE"/>
              </a:solidFill>
              <a:latin typeface="Times" pitchFamily="-107" charset="0"/>
              <a:ea typeface="ＭＳ Ｐゴシック" charset="0"/>
              <a:cs typeface="ＭＳ Ｐゴシック" charset="0"/>
            </a:endParaRPr>
          </a:p>
        </p:txBody>
      </p:sp>
      <p:sp>
        <p:nvSpPr>
          <p:cNvPr id="377872" name="Rectangle 16"/>
          <p:cNvSpPr>
            <a:spLocks noChangeArrowheads="1"/>
          </p:cNvSpPr>
          <p:nvPr/>
        </p:nvSpPr>
        <p:spPr bwMode="auto">
          <a:xfrm>
            <a:off x="2020888" y="992188"/>
            <a:ext cx="8350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CECECE"/>
                </a:solidFill>
                <a:effectLst/>
                <a:uLnTx/>
                <a:uFillTx/>
                <a:latin typeface="Accordance" panose="00000400000000000000" pitchFamily="2" charset="-78"/>
                <a:ea typeface="Accordance" panose="00000400000000000000" pitchFamily="2" charset="-78"/>
                <a:cs typeface="Accordance" panose="00000400000000000000" pitchFamily="2" charset="-78"/>
              </a:rPr>
              <a:t>البحر المتوسط</a:t>
            </a:r>
            <a:endParaRPr kumimoji="0" lang="en-US" sz="1600" b="1" i="0" u="none" strike="noStrike" kern="1200" cap="none" spc="0" normalizeH="0" baseline="0" noProof="0" dirty="0">
              <a:ln>
                <a:noFill/>
              </a:ln>
              <a:solidFill>
                <a:srgbClr val="CECECE"/>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377873"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74"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75"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76" name="Rectangle 20"/>
          <p:cNvSpPr>
            <a:spLocks noChangeArrowheads="1"/>
          </p:cNvSpPr>
          <p:nvPr/>
        </p:nvSpPr>
        <p:spPr bwMode="auto">
          <a:xfrm>
            <a:off x="76200" y="304800"/>
            <a:ext cx="2825750"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ar-JO" sz="2400" b="1" dirty="0">
                <a:solidFill>
                  <a:srgbClr val="FFD34A"/>
                </a:solidFill>
                <a:latin typeface="Accordance" panose="00000400000000000000" pitchFamily="2" charset="-78"/>
                <a:ea typeface="Accordance" panose="00000400000000000000" pitchFamily="2" charset="-78"/>
                <a:cs typeface="Accordance" panose="00000400000000000000" pitchFamily="2" charset="-78"/>
              </a:rPr>
              <a:t>إعداد المسرح</a:t>
            </a:r>
            <a:endParaRPr lang="en-US" sz="2400" b="1" dirty="0">
              <a:solidFill>
                <a:srgbClr val="FFD34A"/>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377877"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CECECE"/>
                </a:solidFill>
                <a:effectLst/>
                <a:uLnTx/>
                <a:uFillTx/>
                <a:latin typeface="Accordance" panose="00000400000000000000" pitchFamily="2" charset="-78"/>
                <a:ea typeface="Accordance" panose="00000400000000000000" pitchFamily="2" charset="-78"/>
                <a:cs typeface="Accordance" panose="00000400000000000000" pitchFamily="2" charset="-78"/>
              </a:rPr>
              <a:t>البحر</a:t>
            </a:r>
            <a:r>
              <a:rPr kumimoji="0" lang="ar-JO" sz="2400" b="1" i="0" u="none" strike="noStrike" kern="1200" cap="none" spc="0" normalizeH="0" baseline="0" noProof="0" dirty="0">
                <a:ln>
                  <a:noFill/>
                </a:ln>
                <a:solidFill>
                  <a:srgbClr val="CECECE"/>
                </a:solidFill>
                <a:effectLst/>
                <a:uLnTx/>
                <a:uFillTx/>
                <a:latin typeface="Accordance" panose="00000400000000000000" pitchFamily="2" charset="-78"/>
                <a:ea typeface="Accordance" panose="00000400000000000000" pitchFamily="2" charset="-78"/>
                <a:cs typeface="Accordance" panose="00000400000000000000" pitchFamily="2" charset="-78"/>
              </a:rPr>
              <a:t> الميت</a:t>
            </a:r>
            <a:endParaRPr kumimoji="0" lang="en-US" sz="2400" b="1" i="0" u="none" strike="noStrike" kern="1200" cap="none" spc="0" normalizeH="0" baseline="0" noProof="0" dirty="0">
              <a:ln>
                <a:noFill/>
              </a:ln>
              <a:solidFill>
                <a:srgbClr val="CECECE"/>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37787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79"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80" name="Rectangle 24"/>
          <p:cNvSpPr>
            <a:spLocks noChangeArrowheads="1"/>
          </p:cNvSpPr>
          <p:nvPr/>
        </p:nvSpPr>
        <p:spPr bwMode="auto">
          <a:xfrm>
            <a:off x="6896100" y="43957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sz="1200" b="1" dirty="0">
                <a:solidFill>
                  <a:srgbClr val="CECECE"/>
                </a:solidFill>
                <a:latin typeface="Accordance" panose="00000400000000000000" pitchFamily="2" charset="-79"/>
                <a:ea typeface="Accordance" panose="00000400000000000000" pitchFamily="2" charset="-79"/>
                <a:cs typeface="Accordance" panose="00000400000000000000" pitchFamily="2" charset="-79"/>
              </a:rPr>
              <a:t>أور الكلدانيين</a:t>
            </a:r>
            <a:endParaRPr lang="en-US" sz="1200" b="1" dirty="0">
              <a:solidFill>
                <a:srgbClr val="CECECE"/>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377881" name="Rectangle 25"/>
          <p:cNvSpPr>
            <a:spLocks noChangeArrowheads="1"/>
          </p:cNvSpPr>
          <p:nvPr/>
        </p:nvSpPr>
        <p:spPr bwMode="auto">
          <a:xfrm>
            <a:off x="5830888" y="2884488"/>
            <a:ext cx="835025" cy="3667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CECECE"/>
                </a:solidFill>
                <a:effectLst/>
                <a:uLnTx/>
                <a:uFillTx/>
                <a:latin typeface="Accordance" panose="00000400000000000000" pitchFamily="2" charset="-78"/>
                <a:ea typeface="Accordance" panose="00000400000000000000" pitchFamily="2" charset="-78"/>
                <a:cs typeface="Accordance" panose="00000400000000000000" pitchFamily="2" charset="-78"/>
              </a:rPr>
              <a:t>بابل</a:t>
            </a:r>
            <a:endParaRPr kumimoji="0" lang="en-US" sz="1800" b="1" i="0" u="none" strike="noStrike" kern="1200" cap="none" spc="0" normalizeH="0" baseline="0" noProof="0" dirty="0">
              <a:ln>
                <a:noFill/>
              </a:ln>
              <a:solidFill>
                <a:srgbClr val="CECECE"/>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377882" name="Rectangle 26"/>
          <p:cNvSpPr>
            <a:spLocks noChangeArrowheads="1"/>
          </p:cNvSpPr>
          <p:nvPr/>
        </p:nvSpPr>
        <p:spPr bwMode="auto">
          <a:xfrm>
            <a:off x="5487988" y="1811338"/>
            <a:ext cx="835025" cy="3667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kumimoji="0" lang="ar-JO" sz="1800" b="1" i="0" u="none" strike="noStrike" kern="1200" cap="none" spc="0" normalizeH="0" baseline="0" noProof="0" dirty="0">
                <a:ln>
                  <a:noFill/>
                </a:ln>
                <a:solidFill>
                  <a:srgbClr val="CECECE"/>
                </a:solidFill>
                <a:effectLst/>
                <a:uLnTx/>
                <a:uFillTx/>
                <a:latin typeface="Accordance" panose="00000400000000000000" pitchFamily="2" charset="-78"/>
                <a:ea typeface="Accordance" panose="00000400000000000000" pitchFamily="2" charset="-78"/>
                <a:cs typeface="Accordance" panose="00000400000000000000" pitchFamily="2" charset="-78"/>
              </a:rPr>
              <a:t>حاران</a:t>
            </a:r>
            <a:endParaRPr lang="en-US" sz="2400" b="1" dirty="0">
              <a:solidFill>
                <a:srgbClr val="CECECE"/>
              </a:solidFill>
              <a:latin typeface="Times" pitchFamily="-107" charset="0"/>
              <a:ea typeface="ＭＳ Ｐゴシック" charset="0"/>
              <a:cs typeface="ＭＳ Ｐゴシック" charset="0"/>
            </a:endParaRPr>
          </a:p>
        </p:txBody>
      </p:sp>
      <p:sp>
        <p:nvSpPr>
          <p:cNvPr id="377883" name="Rectangle 27"/>
          <p:cNvSpPr>
            <a:spLocks noChangeArrowheads="1"/>
          </p:cNvSpPr>
          <p:nvPr/>
        </p:nvSpPr>
        <p:spPr bwMode="auto">
          <a:xfrm>
            <a:off x="7088188" y="1525588"/>
            <a:ext cx="12922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kumimoji="0" lang="ar-JO" sz="2400" b="1" i="0" u="none" strike="noStrike" kern="1200" cap="none" spc="0" normalizeH="0" baseline="0" noProof="0" dirty="0">
                <a:ln>
                  <a:noFill/>
                </a:ln>
                <a:solidFill>
                  <a:srgbClr val="CECECE"/>
                </a:solidFill>
                <a:effectLst/>
                <a:uLnTx/>
                <a:uFillTx/>
                <a:latin typeface="Accordance" panose="00000400000000000000" pitchFamily="2" charset="-78"/>
                <a:ea typeface="Accordance" panose="00000400000000000000" pitchFamily="2" charset="-78"/>
                <a:cs typeface="Accordance" panose="00000400000000000000" pitchFamily="2" charset="-78"/>
              </a:rPr>
              <a:t>نينوي</a:t>
            </a:r>
            <a:endParaRPr lang="en-US" sz="2400" b="1" dirty="0">
              <a:solidFill>
                <a:srgbClr val="CECECE"/>
              </a:solidFill>
              <a:latin typeface="Times" pitchFamily="-107" charset="0"/>
              <a:ea typeface="ＭＳ Ｐゴシック" charset="0"/>
              <a:cs typeface="ＭＳ Ｐゴシック" charset="0"/>
            </a:endParaRPr>
          </a:p>
        </p:txBody>
      </p:sp>
      <p:sp>
        <p:nvSpPr>
          <p:cNvPr id="377884" name="Oval 28"/>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85" name="Rectangle 29"/>
          <p:cNvSpPr>
            <a:spLocks noChangeArrowheads="1"/>
          </p:cNvSpPr>
          <p:nvPr/>
        </p:nvSpPr>
        <p:spPr bwMode="auto">
          <a:xfrm>
            <a:off x="2940702" y="2568575"/>
            <a:ext cx="686085" cy="36676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CECECE"/>
                </a:solidFill>
                <a:effectLst/>
                <a:uLnTx/>
                <a:uFillTx/>
                <a:latin typeface="Accordance" panose="00000400000000000000" pitchFamily="2" charset="-78"/>
                <a:ea typeface="Accordance" panose="00000400000000000000" pitchFamily="2" charset="-78"/>
                <a:cs typeface="Accordance" panose="00000400000000000000" pitchFamily="2" charset="-78"/>
              </a:rPr>
              <a:t>كنعان</a:t>
            </a:r>
            <a:endParaRPr kumimoji="0" lang="en-US" sz="1600" b="1" i="0" u="none" strike="noStrike" kern="1200" cap="none" spc="0" normalizeH="0" baseline="0" noProof="0" dirty="0">
              <a:ln>
                <a:noFill/>
              </a:ln>
              <a:solidFill>
                <a:srgbClr val="CECECE"/>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377886" name="Oval 30"/>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Accordance" panose="00000400000000000000" pitchFamily="2" charset="-78"/>
            </a:endParaRPr>
          </a:p>
        </p:txBody>
      </p:sp>
      <p:sp>
        <p:nvSpPr>
          <p:cNvPr id="377887" name="Rectangle 31"/>
          <p:cNvSpPr>
            <a:spLocks noChangeArrowheads="1"/>
          </p:cNvSpPr>
          <p:nvPr/>
        </p:nvSpPr>
        <p:spPr bwMode="auto">
          <a:xfrm>
            <a:off x="2560590" y="3078163"/>
            <a:ext cx="666848" cy="3052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ar-JO" sz="14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أورشليم</a:t>
            </a:r>
            <a:endParaRPr lang="en-US" sz="14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377888" name="Oval 32"/>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89" name="Oval 33"/>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90" name="Rectangle 34"/>
          <p:cNvSpPr>
            <a:spLocks noChangeArrowheads="1"/>
          </p:cNvSpPr>
          <p:nvPr/>
        </p:nvSpPr>
        <p:spPr bwMode="auto">
          <a:xfrm>
            <a:off x="2720176" y="4451350"/>
            <a:ext cx="1314461"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CECECE"/>
                </a:solidFill>
                <a:effectLst/>
                <a:uLnTx/>
                <a:uFillTx/>
                <a:latin typeface="Accordance" panose="00000400000000000000" pitchFamily="2" charset="-78"/>
                <a:ea typeface="Accordance" panose="00000400000000000000" pitchFamily="2" charset="-78"/>
                <a:cs typeface="Accordance" panose="00000400000000000000" pitchFamily="2" charset="-78"/>
              </a:rPr>
              <a:t>قادش</a:t>
            </a:r>
            <a:r>
              <a:rPr kumimoji="0" lang="ar-JO" sz="2400" b="1" i="0" u="none" strike="noStrike" kern="1200" cap="none" spc="0" normalizeH="0" baseline="0" noProof="0" dirty="0">
                <a:ln>
                  <a:noFill/>
                </a:ln>
                <a:solidFill>
                  <a:srgbClr val="CECECE"/>
                </a:solidFill>
                <a:effectLst/>
                <a:uLnTx/>
                <a:uFillTx/>
                <a:latin typeface="Accordance" panose="00000400000000000000" pitchFamily="2" charset="-78"/>
                <a:ea typeface="Accordance" panose="00000400000000000000" pitchFamily="2" charset="-78"/>
                <a:cs typeface="Accordance" panose="00000400000000000000" pitchFamily="2" charset="-78"/>
              </a:rPr>
              <a:t> برنيع</a:t>
            </a:r>
            <a:endParaRPr kumimoji="0" lang="en-US" sz="2400" b="1" i="0" u="none" strike="noStrike" kern="1200" cap="none" spc="0" normalizeH="0" baseline="0" noProof="0" dirty="0">
              <a:ln>
                <a:noFill/>
              </a:ln>
              <a:solidFill>
                <a:srgbClr val="CECECE"/>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377891" name="Oval 35"/>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92" name="Rectangle 36"/>
          <p:cNvSpPr>
            <a:spLocks noChangeArrowheads="1"/>
          </p:cNvSpPr>
          <p:nvPr/>
        </p:nvSpPr>
        <p:spPr bwMode="auto">
          <a:xfrm>
            <a:off x="2924174" y="5164138"/>
            <a:ext cx="1149353" cy="39754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CECECE"/>
                </a:solidFill>
                <a:effectLst/>
                <a:uLnTx/>
                <a:uFillTx/>
                <a:latin typeface="Accordance" panose="00000400000000000000" pitchFamily="2" charset="-78"/>
                <a:ea typeface="Accordance" panose="00000400000000000000" pitchFamily="2" charset="-78"/>
                <a:cs typeface="Accordance" panose="00000400000000000000" pitchFamily="2" charset="-78"/>
              </a:rPr>
              <a:t>جبل سيناء</a:t>
            </a:r>
            <a:endParaRPr kumimoji="0" lang="en-US" sz="2000" b="1" i="0" u="none" strike="noStrike" kern="1200" cap="none" spc="0" normalizeH="0" baseline="0" noProof="0" dirty="0">
              <a:ln>
                <a:noFill/>
              </a:ln>
              <a:solidFill>
                <a:srgbClr val="CECECE"/>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377893" name="Rectangle 37"/>
          <p:cNvSpPr>
            <a:spLocks noChangeArrowheads="1"/>
          </p:cNvSpPr>
          <p:nvPr/>
        </p:nvSpPr>
        <p:spPr bwMode="auto">
          <a:xfrm>
            <a:off x="1492861" y="4081463"/>
            <a:ext cx="1022716" cy="70532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EEFF4B"/>
                </a:solidFill>
                <a:effectLst/>
                <a:uLnTx/>
                <a:uFillTx/>
                <a:latin typeface="Accordance" panose="00000400000000000000" pitchFamily="2" charset="-78"/>
                <a:ea typeface="Accordance" panose="00000400000000000000" pitchFamily="2" charset="-78"/>
                <a:cs typeface="Accordance" panose="00000400000000000000" pitchFamily="2" charset="-78"/>
              </a:rPr>
              <a:t>مصر</a:t>
            </a:r>
            <a:endParaRPr kumimoji="0" lang="en-US" sz="4000" b="1" i="0" u="none" strike="noStrike" kern="1200" cap="none" spc="0" normalizeH="0" baseline="0" noProof="0" dirty="0">
              <a:ln>
                <a:noFill/>
              </a:ln>
              <a:solidFill>
                <a:srgbClr val="EEFF4B"/>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377894" name="Rectangle 38"/>
          <p:cNvSpPr>
            <a:spLocks noChangeArrowheads="1"/>
          </p:cNvSpPr>
          <p:nvPr/>
        </p:nvSpPr>
        <p:spPr bwMode="auto">
          <a:xfrm>
            <a:off x="3607637" y="3078163"/>
            <a:ext cx="976228" cy="39754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CECECE"/>
                </a:solidFill>
                <a:effectLst/>
                <a:uLnTx/>
                <a:uFillTx/>
                <a:latin typeface="Accordance" panose="00000400000000000000" pitchFamily="2" charset="-78"/>
                <a:ea typeface="Accordance" panose="00000400000000000000" pitchFamily="2" charset="-78"/>
                <a:cs typeface="Accordance" panose="00000400000000000000" pitchFamily="2" charset="-78"/>
              </a:rPr>
              <a:t>جبل نيبو</a:t>
            </a:r>
            <a:endParaRPr kumimoji="0" lang="en-US" sz="2000" b="1" i="0" u="none" strike="noStrike" kern="1200" cap="none" spc="0" normalizeH="0" baseline="0" noProof="0" dirty="0">
              <a:ln>
                <a:noFill/>
              </a:ln>
              <a:solidFill>
                <a:srgbClr val="CECECE"/>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377895" name="Freeform 39"/>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96" name="Freeform 40"/>
          <p:cNvSpPr>
            <a:spLocks/>
          </p:cNvSpPr>
          <p:nvPr/>
        </p:nvSpPr>
        <p:spPr bwMode="auto">
          <a:xfrm>
            <a:off x="2921000" y="1852613"/>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97" name="Freeform 41"/>
          <p:cNvSpPr>
            <a:spLocks/>
          </p:cNvSpPr>
          <p:nvPr/>
        </p:nvSpPr>
        <p:spPr bwMode="auto">
          <a:xfrm>
            <a:off x="1739900" y="2832100"/>
            <a:ext cx="1181100" cy="1409700"/>
          </a:xfrm>
          <a:custGeom>
            <a:avLst/>
            <a:gdLst/>
            <a:ahLst/>
            <a:cxnLst>
              <a:cxn ang="0">
                <a:pos x="744" y="0"/>
              </a:cxn>
              <a:cxn ang="0">
                <a:pos x="688" y="344"/>
              </a:cxn>
              <a:cxn ang="0">
                <a:pos x="632" y="616"/>
              </a:cxn>
              <a:cxn ang="0">
                <a:pos x="456" y="752"/>
              </a:cxn>
              <a:cxn ang="0">
                <a:pos x="176" y="824"/>
              </a:cxn>
              <a:cxn ang="0">
                <a:pos x="0" y="888"/>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EEFF4B"/>
            </a:solidFill>
            <a:prstDash val="solid"/>
            <a:round/>
            <a:headEnd type="none" w="med" len="med"/>
            <a:tailEnd type="none" w="med" len="med"/>
          </a:ln>
          <a:effectLst>
            <a:outerShdw blurRad="63500" dist="81320" dir="3080412"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123945" name="Group 42"/>
          <p:cNvGrpSpPr>
            <a:grpSpLocks/>
          </p:cNvGrpSpPr>
          <p:nvPr/>
        </p:nvGrpSpPr>
        <p:grpSpPr bwMode="auto">
          <a:xfrm>
            <a:off x="1066800" y="2362200"/>
            <a:ext cx="1219200" cy="2438400"/>
            <a:chOff x="672" y="1488"/>
            <a:chExt cx="768" cy="1536"/>
          </a:xfrm>
        </p:grpSpPr>
        <p:sp>
          <p:nvSpPr>
            <p:cNvPr id="377899" name="AutoShape 43"/>
            <p:cNvSpPr>
              <a:spLocks noChangeArrowheads="1"/>
            </p:cNvSpPr>
            <p:nvPr/>
          </p:nvSpPr>
          <p:spPr bwMode="auto">
            <a:xfrm rot="5134202">
              <a:off x="648" y="1512"/>
              <a:ext cx="768" cy="72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00" name="Oval 44"/>
            <p:cNvSpPr>
              <a:spLocks noChangeArrowheads="1"/>
            </p:cNvSpPr>
            <p:nvPr/>
          </p:nvSpPr>
          <p:spPr bwMode="auto">
            <a:xfrm>
              <a:off x="768" y="2400"/>
              <a:ext cx="672" cy="624"/>
            </a:xfrm>
            <a:prstGeom prst="ellipse">
              <a:avLst/>
            </a:prstGeom>
            <a:noFill/>
            <a:ln w="57150">
              <a:solidFill>
                <a:srgbClr val="FFFFFF"/>
              </a:solidFill>
              <a:round/>
              <a:headEnd/>
              <a:tailEnd/>
            </a:ln>
            <a:effectLst>
              <a:outerShdw blurRad="63500" dist="109250" dir="213226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377901" name="Oval 45"/>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02" name="Oval 46"/>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03" name="Oval 47"/>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04" name="Oval 48"/>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05" name="Oval 49"/>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06" name="Freeform 50"/>
          <p:cNvSpPr>
            <a:spLocks/>
          </p:cNvSpPr>
          <p:nvPr/>
        </p:nvSpPr>
        <p:spPr bwMode="auto">
          <a:xfrm>
            <a:off x="1863701" y="3041650"/>
            <a:ext cx="1181100" cy="1409700"/>
          </a:xfrm>
          <a:custGeom>
            <a:avLst/>
            <a:gdLst/>
            <a:ahLst/>
            <a:cxnLst>
              <a:cxn ang="0">
                <a:pos x="744" y="0"/>
              </a:cxn>
              <a:cxn ang="0">
                <a:pos x="688" y="344"/>
              </a:cxn>
              <a:cxn ang="0">
                <a:pos x="632" y="616"/>
              </a:cxn>
              <a:cxn ang="0">
                <a:pos x="456" y="752"/>
              </a:cxn>
              <a:cxn ang="0">
                <a:pos x="176" y="824"/>
              </a:cxn>
              <a:cxn ang="0">
                <a:pos x="0" y="888"/>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FFFFFF"/>
            </a:solidFill>
            <a:prstDash val="solid"/>
            <a:round/>
            <a:headEnd type="none" w="med" len="med"/>
            <a:tailEnd type="none" w="med" len="med"/>
          </a:ln>
          <a:effectLst>
            <a:outerShdw blurRad="63500" dist="81320" dir="3080412"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3" name="Group 53"/>
          <p:cNvGrpSpPr>
            <a:grpSpLocks/>
          </p:cNvGrpSpPr>
          <p:nvPr/>
        </p:nvGrpSpPr>
        <p:grpSpPr bwMode="auto">
          <a:xfrm>
            <a:off x="3333750" y="2650488"/>
            <a:ext cx="4965700" cy="2082800"/>
            <a:chOff x="2088" y="1680"/>
            <a:chExt cx="3128" cy="1312"/>
          </a:xfrm>
        </p:grpSpPr>
        <p:sp>
          <p:nvSpPr>
            <p:cNvPr id="377908" name="Rectangle 52"/>
            <p:cNvSpPr>
              <a:spLocks noChangeArrowheads="1"/>
            </p:cNvSpPr>
            <p:nvPr/>
          </p:nvSpPr>
          <p:spPr bwMode="auto">
            <a:xfrm>
              <a:off x="2088" y="1680"/>
              <a:ext cx="3032" cy="1312"/>
            </a:xfrm>
            <a:prstGeom prst="rect">
              <a:avLst/>
            </a:prstGeom>
            <a:gradFill rotWithShape="0">
              <a:gsLst>
                <a:gs pos="0">
                  <a:schemeClr val="accent1">
                    <a:gamma/>
                    <a:shade val="20784"/>
                    <a:invGamma/>
                  </a:schemeClr>
                </a:gs>
                <a:gs pos="50000">
                  <a:schemeClr val="accent1"/>
                </a:gs>
                <a:gs pos="100000">
                  <a:schemeClr val="accent1">
                    <a:gamma/>
                    <a:shade val="20784"/>
                    <a:invGamma/>
                  </a:schemeClr>
                </a:gs>
              </a:gsLst>
              <a:lin ang="5400000" scaled="1"/>
            </a:gradFill>
            <a:ln w="76200">
              <a:solidFill>
                <a:srgbClr val="280383"/>
              </a:solidFill>
              <a:miter lim="800000"/>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07" name="Text Box 51"/>
            <p:cNvSpPr txBox="1">
              <a:spLocks noChangeArrowheads="1"/>
            </p:cNvSpPr>
            <p:nvPr/>
          </p:nvSpPr>
          <p:spPr bwMode="auto">
            <a:xfrm>
              <a:off x="2160" y="1760"/>
              <a:ext cx="3056" cy="601"/>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defTabSz="914400" rtl="1" eaLnBrk="0" fontAlgn="base" hangingPunct="0">
                <a:spcBef>
                  <a:spcPct val="50000"/>
                </a:spcBef>
                <a:spcAft>
                  <a:spcPct val="0"/>
                </a:spcAft>
                <a:defRPr/>
              </a:pPr>
              <a:r>
                <a:rPr lang="ar-JO" sz="2800" b="1" dirty="0">
                  <a:solidFill>
                    <a:srgbClr val="EEFF4B"/>
                  </a:solidFill>
                  <a:latin typeface="Accordance" panose="00000400000000000000" pitchFamily="2" charset="-78"/>
                  <a:ea typeface="Accordance" panose="00000400000000000000" pitchFamily="2" charset="-78"/>
                  <a:cs typeface="Accordance" panose="00000400000000000000" pitchFamily="2" charset="-78"/>
                </a:rPr>
                <a:t>تتبع العائلة ...</a:t>
              </a:r>
              <a:r>
                <a:rPr lang="ar-JO" sz="2800" b="1" u="sng" dirty="0">
                  <a:solidFill>
                    <a:srgbClr val="EEFF4B"/>
                  </a:solidFill>
                  <a:latin typeface="Accordance" panose="00000400000000000000" pitchFamily="2" charset="-78"/>
                  <a:ea typeface="Accordance" panose="00000400000000000000" pitchFamily="2" charset="-78"/>
                  <a:cs typeface="Accordance" panose="00000400000000000000" pitchFamily="2" charset="-78"/>
                </a:rPr>
                <a:t>العائلة</a:t>
              </a:r>
              <a:r>
                <a:rPr lang="ar-JO" sz="2800" b="1" dirty="0">
                  <a:solidFill>
                    <a:srgbClr val="EEFF4B"/>
                  </a:solidFill>
                  <a:latin typeface="Accordance" panose="00000400000000000000" pitchFamily="2" charset="-78"/>
                  <a:ea typeface="Accordance" panose="00000400000000000000" pitchFamily="2" charset="-78"/>
                  <a:cs typeface="Accordance" panose="00000400000000000000" pitchFamily="2" charset="-78"/>
                </a:rPr>
                <a:t> سوف تصبح </a:t>
              </a:r>
              <a:r>
                <a:rPr lang="ar-JO" sz="2800" b="1" u="sng" dirty="0">
                  <a:solidFill>
                    <a:srgbClr val="EEFF4B"/>
                  </a:solidFill>
                  <a:latin typeface="Accordance" panose="00000400000000000000" pitchFamily="2" charset="-78"/>
                  <a:ea typeface="Accordance" panose="00000400000000000000" pitchFamily="2" charset="-78"/>
                  <a:cs typeface="Accordance" panose="00000400000000000000" pitchFamily="2" charset="-78"/>
                </a:rPr>
                <a:t>أُمّة</a:t>
              </a:r>
              <a:r>
                <a:rPr lang="ar-JO" sz="2800" b="1" dirty="0">
                  <a:solidFill>
                    <a:srgbClr val="EEFF4B"/>
                  </a:solidFill>
                  <a:latin typeface="Accordance" panose="00000400000000000000" pitchFamily="2" charset="-78"/>
                  <a:ea typeface="Accordance" panose="00000400000000000000" pitchFamily="2" charset="-78"/>
                  <a:cs typeface="Accordance" panose="00000400000000000000" pitchFamily="2" charset="-78"/>
                </a:rPr>
                <a:t>!</a:t>
              </a:r>
              <a:endParaRPr lang="en-US" sz="2800" b="1" dirty="0">
                <a:solidFill>
                  <a:srgbClr val="EEFF4B"/>
                </a:solidFill>
                <a:latin typeface="Accordance" panose="00000400000000000000" pitchFamily="2" charset="-78"/>
                <a:ea typeface="Accordance" panose="00000400000000000000" pitchFamily="2" charset="-78"/>
                <a:cs typeface="Accordance" panose="00000400000000000000" pitchFamily="2" charset="-78"/>
              </a:endParaRPr>
            </a:p>
          </p:txBody>
        </p:sp>
      </p:grpSp>
      <p:sp>
        <p:nvSpPr>
          <p:cNvPr id="377910" name="Freeform 54"/>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11" name="Rectangle 55"/>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12" name="Freeform 56"/>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13" name="AutoShape 57"/>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14" name="Rectangle 58"/>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15" name="Rectangle 59"/>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16" name="AutoShape 60"/>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17" name="Line 61"/>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18" name="Line 62"/>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23962" name="Rectangle 63"/>
          <p:cNvSpPr>
            <a:spLocks noChangeArrowheads="1"/>
          </p:cNvSpPr>
          <p:nvPr/>
        </p:nvSpPr>
        <p:spPr bwMode="auto">
          <a:xfrm>
            <a:off x="8023225" y="3429000"/>
            <a:ext cx="448840"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يوسف</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377922" name="Text Box 66"/>
          <p:cNvSpPr txBox="1">
            <a:spLocks noChangeArrowheads="1"/>
          </p:cNvSpPr>
          <p:nvPr/>
        </p:nvSpPr>
        <p:spPr bwMode="auto">
          <a:xfrm>
            <a:off x="1782763" y="0"/>
            <a:ext cx="19939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ar-JO" sz="1200" b="1" dirty="0">
                <a:solidFill>
                  <a:srgbClr val="FFFFFF"/>
                </a:solidFill>
                <a:latin typeface="Accordance" panose="00000400000000000000" pitchFamily="2" charset="-78"/>
                <a:ea typeface="Accordance" panose="00000400000000000000" pitchFamily="2" charset="-78"/>
                <a:cs typeface="Accordance" panose="00000400000000000000" pitchFamily="2" charset="-78"/>
              </a:rPr>
              <a:t>تك ٤٦: ٣- ٧</a:t>
            </a:r>
            <a:endParaRPr lang="en-US" sz="1400" b="1" dirty="0">
              <a:solidFill>
                <a:srgbClr val="FFFFFF"/>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123964" name="Text Box 6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377931" name="Rectangle 7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57</a:t>
            </a:r>
          </a:p>
        </p:txBody>
      </p:sp>
      <p:sp>
        <p:nvSpPr>
          <p:cNvPr id="123966" name="Text Box 76"/>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24-25</a:t>
            </a:r>
          </a:p>
        </p:txBody>
      </p:sp>
    </p:spTree>
    <p:extLst>
      <p:ext uri="{BB962C8B-B14F-4D97-AF65-F5344CB8AC3E}">
        <p14:creationId xmlns:p14="http://schemas.microsoft.com/office/powerpoint/2010/main" val="38650495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377906"/>
                                        </p:tgtEl>
                                        <p:attrNameLst>
                                          <p:attrName>style.visibility</p:attrName>
                                        </p:attrNameLst>
                                      </p:cBhvr>
                                      <p:to>
                                        <p:strVal val="visible"/>
                                      </p:to>
                                    </p:set>
                                    <p:animEffect transition="in" filter="wipe(up)">
                                      <p:cBhvr>
                                        <p:cTn id="7" dur="500"/>
                                        <p:tgtEl>
                                          <p:spTgt spid="377906"/>
                                        </p:tgtEl>
                                      </p:cBhvr>
                                    </p:animEffect>
                                  </p:childTnLst>
                                </p:cTn>
                              </p:par>
                            </p:childTnLst>
                          </p:cTn>
                        </p:par>
                        <p:par>
                          <p:cTn id="8" fill="hold" nodeType="afterGroup">
                            <p:stCondLst>
                              <p:cond delay="500"/>
                            </p:stCondLst>
                            <p:childTnLst>
                              <p:par>
                                <p:cTn id="9" presetID="23" presetClass="entr" presetSubtype="528" fill="hold" nodeType="afterEffect">
                                  <p:stCondLst>
                                    <p:cond delay="100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 calcmode="lin" valueType="num">
                                      <p:cBhvr>
                                        <p:cTn id="13" dur="500" fill="hold"/>
                                        <p:tgtEl>
                                          <p:spTgt spid="3"/>
                                        </p:tgtEl>
                                        <p:attrNameLst>
                                          <p:attrName>ppt_x</p:attrName>
                                        </p:attrNameLst>
                                      </p:cBhvr>
                                      <p:tavLst>
                                        <p:tav tm="0">
                                          <p:val>
                                            <p:fltVal val="0.5"/>
                                          </p:val>
                                        </p:tav>
                                        <p:tav tm="100000">
                                          <p:val>
                                            <p:strVal val="#ppt_x"/>
                                          </p:val>
                                        </p:tav>
                                      </p:tavLst>
                                    </p:anim>
                                    <p:anim calcmode="lin" valueType="num">
                                      <p:cBhvr>
                                        <p:cTn id="14" dur="5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811" name="Rectangle 35"/>
          <p:cNvSpPr>
            <a:spLocks noChangeArrowheads="1"/>
          </p:cNvSpPr>
          <p:nvPr/>
        </p:nvSpPr>
        <p:spPr bwMode="auto">
          <a:xfrm>
            <a:off x="496888" y="7938"/>
            <a:ext cx="898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dirty="0">
                <a:solidFill>
                  <a:srgbClr val="FFFF00"/>
                </a:solidFill>
                <a:latin typeface="Times" charset="0"/>
                <a:ea typeface="ＭＳ Ｐゴシック" charset="0"/>
                <a:cs typeface="ＭＳ Ｐゴシック" charset="0"/>
              </a:rPr>
              <a:t>٧</a:t>
            </a:r>
            <a:endParaRPr lang="en-US" sz="2800" dirty="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25954" name="Text Box 2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587803" name="Rectangle 2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58</a:t>
            </a:r>
          </a:p>
        </p:txBody>
      </p:sp>
      <p:sp>
        <p:nvSpPr>
          <p:cNvPr id="125956" name="Text Box 28"/>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24-25</a:t>
            </a:r>
          </a:p>
        </p:txBody>
      </p:sp>
      <p:pic>
        <p:nvPicPr>
          <p:cNvPr id="587805" name="Picture 29" descr="Sphinx with Chefren's Pyramid"/>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1193800" y="746125"/>
            <a:ext cx="7218363" cy="511175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587784" name="Freeform 8"/>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7785" name="Rectangle 9"/>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7786" name="Freeform 10"/>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7787" name="AutoShape 11"/>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7788" name="Rectangle 12"/>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7789" name="Rectangle 13"/>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7790" name="AutoShape 14"/>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7791" name="Line 15"/>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7792" name="Line 16"/>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25967" name="Rectangle 17"/>
          <p:cNvSpPr>
            <a:spLocks noChangeArrowheads="1"/>
          </p:cNvSpPr>
          <p:nvPr/>
        </p:nvSpPr>
        <p:spPr bwMode="auto">
          <a:xfrm>
            <a:off x="8023225" y="3429000"/>
            <a:ext cx="448840"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9"/>
                <a:ea typeface="Accordance" panose="00000400000000000000" pitchFamily="2" charset="-79"/>
                <a:cs typeface="Accordance" panose="00000400000000000000" pitchFamily="2" charset="-79"/>
              </a:rPr>
              <a:t>يوسف</a:t>
            </a:r>
            <a:endParaRPr lang="en-US" sz="900" b="1" dirty="0">
              <a:solidFill>
                <a:srgbClr val="000000"/>
              </a:solidFill>
              <a:latin typeface="Accordance" panose="00000400000000000000" pitchFamily="2" charset="-79"/>
              <a:ea typeface="Accordance" panose="00000400000000000000" pitchFamily="2" charset="-79"/>
              <a:cs typeface="Accordance" panose="00000400000000000000" pitchFamily="2" charset="-79"/>
            </a:endParaRPr>
          </a:p>
        </p:txBody>
      </p:sp>
      <p:grpSp>
        <p:nvGrpSpPr>
          <p:cNvPr id="3" name="Group 37"/>
          <p:cNvGrpSpPr>
            <a:grpSpLocks/>
          </p:cNvGrpSpPr>
          <p:nvPr/>
        </p:nvGrpSpPr>
        <p:grpSpPr bwMode="auto">
          <a:xfrm>
            <a:off x="1973263" y="5549900"/>
            <a:ext cx="5749925" cy="596900"/>
            <a:chOff x="1243" y="3496"/>
            <a:chExt cx="3622" cy="376"/>
          </a:xfrm>
        </p:grpSpPr>
        <p:sp>
          <p:nvSpPr>
            <p:cNvPr id="587808" name="Rectangle 32"/>
            <p:cNvSpPr>
              <a:spLocks noChangeArrowheads="1"/>
            </p:cNvSpPr>
            <p:nvPr/>
          </p:nvSpPr>
          <p:spPr bwMode="auto">
            <a:xfrm>
              <a:off x="1243" y="3496"/>
              <a:ext cx="3622" cy="376"/>
            </a:xfrm>
            <a:prstGeom prst="rect">
              <a:avLst/>
            </a:prstGeom>
            <a:solidFill>
              <a:schemeClr val="folHlink"/>
            </a:solidFill>
            <a:ln w="50800">
              <a:solidFill>
                <a:schemeClr val="accent2"/>
              </a:solidFill>
              <a:miter lim="800000"/>
              <a:headEnd/>
              <a:tailEnd/>
            </a:ln>
            <a:effectLst>
              <a:outerShdw blurRad="63500" dist="46662" dir="3284183"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7809" name="Rectangle 33"/>
            <p:cNvSpPr>
              <a:spLocks noChangeArrowheads="1"/>
            </p:cNvSpPr>
            <p:nvPr/>
          </p:nvSpPr>
          <p:spPr bwMode="auto">
            <a:xfrm>
              <a:off x="1287" y="3533"/>
              <a:ext cx="3578" cy="289"/>
            </a:xfrm>
            <a:prstGeom prst="rect">
              <a:avLst/>
            </a:prstGeom>
            <a:noFill/>
            <a:ln w="12700">
              <a:noFill/>
              <a:miter lim="800000"/>
              <a:headEnd/>
              <a:tailEnd/>
            </a:ln>
            <a:effectLst/>
          </p:spPr>
          <p:txBody>
            <a:bodyPr wrap="square" lIns="90487" tIns="44450" rIns="90487" bIns="44450">
              <a:spAutoFit/>
            </a:bodyPr>
            <a:lstStyle/>
            <a:p>
              <a:pPr algn="ctr" defTabSz="914400" rtl="1" eaLnBrk="0" fontAlgn="base" hangingPunct="0">
                <a:spcBef>
                  <a:spcPct val="0"/>
                </a:spcBef>
                <a:spcAft>
                  <a:spcPct val="0"/>
                </a:spcAft>
                <a:defRPr/>
              </a:pPr>
              <a:r>
                <a:rPr lang="ar-JO" sz="2400" b="1" dirty="0">
                  <a:solidFill>
                    <a:srgbClr val="790015"/>
                  </a:solidFill>
                  <a:latin typeface="Accordance" panose="00000400000000000000" pitchFamily="2" charset="-79"/>
                  <a:ea typeface="Accordance" panose="00000400000000000000" pitchFamily="2" charset="-79"/>
                  <a:cs typeface="Accordance" panose="00000400000000000000" pitchFamily="2" charset="-79"/>
                </a:rPr>
                <a:t>أبو الهول والهرم الأكبر</a:t>
              </a:r>
              <a:endParaRPr lang="en-US" sz="2400" b="1" dirty="0">
                <a:solidFill>
                  <a:srgbClr val="790015"/>
                </a:solidFill>
                <a:latin typeface="Accordance" panose="00000400000000000000" pitchFamily="2" charset="-79"/>
                <a:ea typeface="Accordance" panose="00000400000000000000" pitchFamily="2" charset="-79"/>
                <a:cs typeface="Accordance" panose="00000400000000000000" pitchFamily="2" charset="-79"/>
              </a:endParaRPr>
            </a:p>
          </p:txBody>
        </p:sp>
      </p:grpSp>
    </p:spTree>
    <p:extLst>
      <p:ext uri="{BB962C8B-B14F-4D97-AF65-F5344CB8AC3E}">
        <p14:creationId xmlns:p14="http://schemas.microsoft.com/office/powerpoint/2010/main" val="32927642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 Box 2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588825" name="Rectangle 2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59</a:t>
            </a:r>
          </a:p>
        </p:txBody>
      </p:sp>
      <p:sp>
        <p:nvSpPr>
          <p:cNvPr id="128003" name="Text Box 26"/>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24-25</a:t>
            </a:r>
          </a:p>
        </p:txBody>
      </p:sp>
      <p:pic>
        <p:nvPicPr>
          <p:cNvPr id="128004" name="Picture 27"/>
          <p:cNvPicPr>
            <a:picLocks noChangeArrowheads="1"/>
          </p:cNvPicPr>
          <p:nvPr/>
        </p:nvPicPr>
        <p:blipFill>
          <a:blip r:embed="rId3">
            <a:lum bright="-12000" contrast="12000"/>
            <a:extLst>
              <a:ext uri="{28A0092B-C50C-407E-A947-70E740481C1C}">
                <a14:useLocalDpi xmlns:a14="http://schemas.microsoft.com/office/drawing/2010/main"/>
              </a:ext>
            </a:extLst>
          </a:blip>
          <a:srcRect/>
          <a:stretch>
            <a:fillRect/>
          </a:stretch>
        </p:blipFill>
        <p:spPr bwMode="auto">
          <a:xfrm>
            <a:off x="1238250" y="776288"/>
            <a:ext cx="7123113" cy="5049837"/>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588808" name="Freeform 8"/>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8809" name="Rectangle 9"/>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8810" name="Freeform 10"/>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8811" name="AutoShape 11"/>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8812" name="Rectangle 12"/>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8813" name="Rectangle 13"/>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8814" name="AutoShape 14"/>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8815" name="Line 15"/>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8816" name="Line 16"/>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28014" name="Rectangle 17"/>
          <p:cNvSpPr>
            <a:spLocks noChangeArrowheads="1"/>
          </p:cNvSpPr>
          <p:nvPr/>
        </p:nvSpPr>
        <p:spPr bwMode="auto">
          <a:xfrm>
            <a:off x="8023225" y="3429000"/>
            <a:ext cx="448840"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9"/>
                <a:ea typeface="Accordance" panose="00000400000000000000" pitchFamily="2" charset="-79"/>
                <a:cs typeface="Accordance" panose="00000400000000000000" pitchFamily="2" charset="-79"/>
              </a:rPr>
              <a:t>يوسف</a:t>
            </a:r>
            <a:endParaRPr lang="en-US" sz="900" b="1" dirty="0">
              <a:solidFill>
                <a:srgbClr val="000000"/>
              </a:solidFill>
              <a:latin typeface="Accordance" panose="00000400000000000000" pitchFamily="2" charset="-79"/>
              <a:ea typeface="Accordance" panose="00000400000000000000" pitchFamily="2" charset="-79"/>
              <a:cs typeface="Accordance" panose="00000400000000000000" pitchFamily="2" charset="-79"/>
            </a:endParaRPr>
          </a:p>
        </p:txBody>
      </p:sp>
      <p:grpSp>
        <p:nvGrpSpPr>
          <p:cNvPr id="2" name="Group 32"/>
          <p:cNvGrpSpPr>
            <a:grpSpLocks/>
          </p:cNvGrpSpPr>
          <p:nvPr/>
        </p:nvGrpSpPr>
        <p:grpSpPr bwMode="auto">
          <a:xfrm>
            <a:off x="1925638" y="5549900"/>
            <a:ext cx="5749925" cy="596900"/>
            <a:chOff x="1213" y="3496"/>
            <a:chExt cx="3622" cy="376"/>
          </a:xfrm>
        </p:grpSpPr>
        <p:sp>
          <p:nvSpPr>
            <p:cNvPr id="588806" name="Rectangle 6"/>
            <p:cNvSpPr>
              <a:spLocks noChangeArrowheads="1"/>
            </p:cNvSpPr>
            <p:nvPr/>
          </p:nvSpPr>
          <p:spPr bwMode="auto">
            <a:xfrm>
              <a:off x="1213" y="3496"/>
              <a:ext cx="3622" cy="376"/>
            </a:xfrm>
            <a:prstGeom prst="rect">
              <a:avLst/>
            </a:prstGeom>
            <a:solidFill>
              <a:schemeClr val="folHlink"/>
            </a:solidFill>
            <a:ln w="50800">
              <a:solidFill>
                <a:schemeClr val="accent2"/>
              </a:solidFill>
              <a:miter lim="800000"/>
              <a:headEnd/>
              <a:tailEnd/>
            </a:ln>
            <a:effectLst>
              <a:outerShdw blurRad="63500" dist="46662" dir="3284183"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8828" name="Rectangle 28"/>
            <p:cNvSpPr>
              <a:spLocks noChangeArrowheads="1"/>
            </p:cNvSpPr>
            <p:nvPr/>
          </p:nvSpPr>
          <p:spPr bwMode="auto">
            <a:xfrm>
              <a:off x="1291" y="3543"/>
              <a:ext cx="3483" cy="289"/>
            </a:xfrm>
            <a:prstGeom prst="rect">
              <a:avLst/>
            </a:prstGeom>
            <a:noFill/>
            <a:ln w="12700">
              <a:noFill/>
              <a:miter lim="800000"/>
              <a:headEnd/>
              <a:tailEnd/>
            </a:ln>
            <a:effectLst/>
          </p:spPr>
          <p:txBody>
            <a:bodyPr lIns="90487" tIns="44450" rIns="90487" bIns="44450">
              <a:spAutoFit/>
            </a:bodyPr>
            <a:lstStyle/>
            <a:p>
              <a:pPr algn="just" defTabSz="914400" rtl="1" eaLnBrk="0" fontAlgn="base" hangingPunct="0">
                <a:spcBef>
                  <a:spcPct val="0"/>
                </a:spcBef>
                <a:spcAft>
                  <a:spcPct val="0"/>
                </a:spcAft>
                <a:defRPr/>
              </a:pPr>
              <a:r>
                <a:rPr lang="ar-JO" sz="2400" b="1" dirty="0">
                  <a:solidFill>
                    <a:srgbClr val="790015"/>
                  </a:solidFill>
                  <a:latin typeface="Accordance" panose="00000400000000000000" pitchFamily="2" charset="-79"/>
                  <a:ea typeface="Accordance" panose="00000400000000000000" pitchFamily="2" charset="-79"/>
                  <a:cs typeface="Accordance" panose="00000400000000000000" pitchFamily="2" charset="-79"/>
                </a:rPr>
                <a:t>أحجار الهرم الأكبر</a:t>
              </a:r>
              <a:endParaRPr lang="en-US" sz="2400" b="1" dirty="0">
                <a:solidFill>
                  <a:srgbClr val="790015"/>
                </a:solidFill>
                <a:latin typeface="Accordance" panose="00000400000000000000" pitchFamily="2" charset="-79"/>
                <a:ea typeface="Accordance" panose="00000400000000000000" pitchFamily="2" charset="-79"/>
                <a:cs typeface="Accordance" panose="00000400000000000000" pitchFamily="2" charset="-79"/>
              </a:endParaRPr>
            </a:p>
          </p:txBody>
        </p:sp>
      </p:grpSp>
      <p:sp>
        <p:nvSpPr>
          <p:cNvPr id="588830" name="Rectangle 30"/>
          <p:cNvSpPr>
            <a:spLocks noChangeArrowheads="1"/>
          </p:cNvSpPr>
          <p:nvPr/>
        </p:nvSpPr>
        <p:spPr bwMode="auto">
          <a:xfrm>
            <a:off x="496888" y="7938"/>
            <a:ext cx="898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dirty="0">
                <a:solidFill>
                  <a:srgbClr val="FFFF00"/>
                </a:solidFill>
                <a:latin typeface="Times" charset="0"/>
                <a:ea typeface="ＭＳ Ｐゴシック" charset="0"/>
                <a:cs typeface="ＭＳ Ｐゴシック" charset="0"/>
              </a:rPr>
              <a:t>٧</a:t>
            </a:r>
            <a:endParaRPr lang="en-US" sz="2800" dirty="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24301673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30" name="Freeform 6"/>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9831" name="Rectangle 7"/>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9832" name="Freeform 8"/>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9833" name="AutoShape 9"/>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9834" name="Rectangle 10"/>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9835" name="Rectangle 11"/>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9836" name="AutoShape 12"/>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9837" name="Line 13"/>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9838" name="Line 14"/>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30058" name="Rectangle 15"/>
          <p:cNvSpPr>
            <a:spLocks noChangeArrowheads="1"/>
          </p:cNvSpPr>
          <p:nvPr/>
        </p:nvSpPr>
        <p:spPr bwMode="auto">
          <a:xfrm>
            <a:off x="8023225" y="3429000"/>
            <a:ext cx="448840"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9"/>
                <a:ea typeface="Accordance" panose="00000400000000000000" pitchFamily="2" charset="-79"/>
                <a:cs typeface="Accordance" panose="00000400000000000000" pitchFamily="2" charset="-79"/>
              </a:rPr>
              <a:t>يوسف</a:t>
            </a:r>
            <a:endParaRPr lang="en-US" sz="900" b="1" dirty="0">
              <a:solidFill>
                <a:srgbClr val="000000"/>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130059" name="Text Box 4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589872" name="Rectangle 4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60</a:t>
            </a:r>
          </a:p>
        </p:txBody>
      </p:sp>
      <p:sp>
        <p:nvSpPr>
          <p:cNvPr id="130061" name="Text Box 49"/>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24-25</a:t>
            </a:r>
          </a:p>
        </p:txBody>
      </p:sp>
      <p:pic>
        <p:nvPicPr>
          <p:cNvPr id="589874" name="Picture 50" descr="Three pyramids with smaller ones2"/>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1543050" y="1423988"/>
            <a:ext cx="6210300" cy="391318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589860" name="Picture 36"/>
          <p:cNvPicPr>
            <a:picLocks noChangeAspect="1" noChangeArrowheads="1"/>
          </p:cNvPicPr>
          <p:nvPr/>
        </p:nvPicPr>
        <p:blipFill>
          <a:blip r:embed="rId5"/>
          <a:srcRect/>
          <a:stretch>
            <a:fillRect/>
          </a:stretch>
        </p:blipFill>
        <p:spPr bwMode="auto">
          <a:xfrm>
            <a:off x="814388" y="3103563"/>
            <a:ext cx="1724025" cy="2538412"/>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pic>
        <p:nvPicPr>
          <p:cNvPr id="589863" name="Picture 39"/>
          <p:cNvPicPr>
            <a:picLocks noChangeAspect="1" noChangeArrowheads="1"/>
          </p:cNvPicPr>
          <p:nvPr/>
        </p:nvPicPr>
        <p:blipFill>
          <a:blip r:embed="rId6"/>
          <a:srcRect/>
          <a:stretch>
            <a:fillRect/>
          </a:stretch>
        </p:blipFill>
        <p:spPr bwMode="auto">
          <a:xfrm>
            <a:off x="5827713" y="962025"/>
            <a:ext cx="2595562" cy="1720850"/>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pic>
        <p:nvPicPr>
          <p:cNvPr id="589859" name="Picture 35"/>
          <p:cNvPicPr>
            <a:picLocks noChangeAspect="1" noChangeArrowheads="1"/>
          </p:cNvPicPr>
          <p:nvPr/>
        </p:nvPicPr>
        <p:blipFill>
          <a:blip r:embed="rId7"/>
          <a:srcRect/>
          <a:stretch>
            <a:fillRect/>
          </a:stretch>
        </p:blipFill>
        <p:spPr bwMode="auto">
          <a:xfrm>
            <a:off x="4797425" y="3887788"/>
            <a:ext cx="1473200" cy="2238375"/>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589871" name="Text Box 47"/>
          <p:cNvSpPr txBox="1">
            <a:spLocks noChangeArrowheads="1"/>
          </p:cNvSpPr>
          <p:nvPr/>
        </p:nvSpPr>
        <p:spPr bwMode="auto">
          <a:xfrm>
            <a:off x="1046163" y="523875"/>
            <a:ext cx="7007225" cy="6413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ar-JO" sz="3600" b="1" i="1" dirty="0">
                <a:solidFill>
                  <a:srgbClr val="FFFF00"/>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الرأي الإسرائيلي ...</a:t>
            </a:r>
          </a:p>
        </p:txBody>
      </p:sp>
      <p:sp>
        <p:nvSpPr>
          <p:cNvPr id="589870" name="Text Box 46"/>
          <p:cNvSpPr txBox="1">
            <a:spLocks noChangeArrowheads="1"/>
          </p:cNvSpPr>
          <p:nvPr/>
        </p:nvSpPr>
        <p:spPr bwMode="auto">
          <a:xfrm>
            <a:off x="917575" y="5668963"/>
            <a:ext cx="7713663" cy="6413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rtl="1" eaLnBrk="0" fontAlgn="base" hangingPunct="0">
              <a:spcBef>
                <a:spcPct val="50000"/>
              </a:spcBef>
              <a:spcAft>
                <a:spcPct val="0"/>
              </a:spcAft>
              <a:defRPr/>
            </a:pPr>
            <a:r>
              <a:rPr lang="ar-JO" sz="3600" b="1" i="1" dirty="0">
                <a:solidFill>
                  <a:srgbClr val="FFFF00"/>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rPr>
              <a:t>… عجائب مصر القديمة.</a:t>
            </a:r>
          </a:p>
        </p:txBody>
      </p:sp>
      <p:sp>
        <p:nvSpPr>
          <p:cNvPr id="589876" name="Rectangle 52"/>
          <p:cNvSpPr>
            <a:spLocks noChangeArrowheads="1"/>
          </p:cNvSpPr>
          <p:nvPr/>
        </p:nvSpPr>
        <p:spPr bwMode="auto">
          <a:xfrm>
            <a:off x="327026" y="7938"/>
            <a:ext cx="1239838"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dirty="0">
                <a:solidFill>
                  <a:srgbClr val="FFFF00"/>
                </a:solidFill>
                <a:latin typeface="Times" charset="0"/>
                <a:ea typeface="ＭＳ Ｐゴシック" charset="0"/>
                <a:cs typeface="ＭＳ Ｐゴシック" charset="0"/>
              </a:rPr>
              <a:t>٧ </a:t>
            </a:r>
            <a:endParaRPr lang="en-US" sz="2800" dirty="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34892107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89860"/>
                                        </p:tgtEl>
                                        <p:attrNameLst>
                                          <p:attrName>style.visibility</p:attrName>
                                        </p:attrNameLst>
                                      </p:cBhvr>
                                      <p:to>
                                        <p:strVal val="visible"/>
                                      </p:to>
                                    </p:set>
                                    <p:animEffect transition="in" filter="fade">
                                      <p:cBhvr>
                                        <p:cTn id="7" dur="1000"/>
                                        <p:tgtEl>
                                          <p:spTgt spid="589860"/>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589859"/>
                                        </p:tgtEl>
                                        <p:attrNameLst>
                                          <p:attrName>style.visibility</p:attrName>
                                        </p:attrNameLst>
                                      </p:cBhvr>
                                      <p:to>
                                        <p:strVal val="visible"/>
                                      </p:to>
                                    </p:set>
                                    <p:animEffect transition="in" filter="fade">
                                      <p:cBhvr>
                                        <p:cTn id="11" dur="1000"/>
                                        <p:tgtEl>
                                          <p:spTgt spid="589859"/>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589863"/>
                                        </p:tgtEl>
                                        <p:attrNameLst>
                                          <p:attrName>style.visibility</p:attrName>
                                        </p:attrNameLst>
                                      </p:cBhvr>
                                      <p:to>
                                        <p:strVal val="visible"/>
                                      </p:to>
                                    </p:set>
                                    <p:animEffect transition="in" filter="fade">
                                      <p:cBhvr>
                                        <p:cTn id="15" dur="1000"/>
                                        <p:tgtEl>
                                          <p:spTgt spid="5898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Rectangle 2"/>
          <p:cNvSpPr>
            <a:spLocks noChangeArrowheads="1"/>
          </p:cNvSpPr>
          <p:nvPr/>
        </p:nvSpPr>
        <p:spPr bwMode="auto">
          <a:xfrm>
            <a:off x="375863" y="4583113"/>
            <a:ext cx="3650037"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just" defTabSz="914400" rtl="1" eaLnBrk="0" fontAlgn="base" latinLnBrk="0" hangingPunct="0">
              <a:lnSpc>
                <a:spcPct val="100000"/>
              </a:lnSpc>
              <a:spcBef>
                <a:spcPct val="0"/>
              </a:spcBef>
              <a:spcAft>
                <a:spcPct val="0"/>
              </a:spcAft>
              <a:buClrTx/>
              <a:buSzTx/>
              <a:buFontTx/>
              <a:buNone/>
              <a:tabLst/>
              <a:defRPr/>
            </a:pPr>
            <a:r>
              <a:rPr kumimoji="0" lang="ar-JO" sz="3200" b="0" i="0" u="none" strike="noStrike" kern="1200" cap="none" spc="0" normalizeH="0" baseline="0" noProof="0" dirty="0">
                <a:ln>
                  <a:noFill/>
                </a:ln>
                <a:solidFill>
                  <a:srgbClr val="FAFD00"/>
                </a:solidFill>
                <a:effectLst/>
                <a:uLnTx/>
                <a:uFillTx/>
                <a:latin typeface="Accordance" panose="00000400000000000000" pitchFamily="2" charset="-78"/>
                <a:ea typeface="Accordance" panose="00000400000000000000" pitchFamily="2" charset="-78"/>
                <a:cs typeface="Accordance" panose="00000400000000000000" pitchFamily="2" charset="-78"/>
              </a:rPr>
              <a:t>إبراهيم </a:t>
            </a:r>
            <a:r>
              <a:rPr kumimoji="0" lang="ar-JO" sz="3200" b="0" i="0" u="none" strike="noStrike" kern="1200" cap="none" spc="0" normalizeH="0" baseline="0" noProof="0" dirty="0">
                <a:ln>
                  <a:noFill/>
                </a:ln>
                <a:solidFill>
                  <a:srgbClr val="00FF00"/>
                </a:solidFill>
                <a:effectLst/>
                <a:uLnTx/>
                <a:uFillTx/>
                <a:latin typeface="Accordance" panose="00000400000000000000" pitchFamily="2" charset="-78"/>
                <a:ea typeface="Accordance" panose="00000400000000000000" pitchFamily="2" charset="-78"/>
                <a:cs typeface="Accordance" panose="00000400000000000000" pitchFamily="2" charset="-78"/>
              </a:rPr>
              <a:t>يوسف</a:t>
            </a:r>
            <a:r>
              <a:rPr kumimoji="0" lang="ar-JO" sz="3200" b="0" i="0" u="none" strike="noStrike" kern="1200" cap="none" spc="0" normalizeH="0" baseline="0" noProof="0" dirty="0">
                <a:ln>
                  <a:noFill/>
                </a:ln>
                <a:solidFill>
                  <a:srgbClr val="FAFD00"/>
                </a:solidFill>
                <a:effectLst/>
                <a:uLnTx/>
                <a:uFillTx/>
                <a:latin typeface="Accordance" panose="00000400000000000000" pitchFamily="2" charset="-78"/>
                <a:ea typeface="Accordance" panose="00000400000000000000" pitchFamily="2" charset="-78"/>
                <a:cs typeface="Accordance" panose="00000400000000000000" pitchFamily="2" charset="-78"/>
              </a:rPr>
              <a:t> موسى يشوع</a:t>
            </a:r>
            <a:endParaRPr kumimoji="0" lang="en-US" sz="2800" b="0" i="0" u="none" strike="noStrike" kern="1200" cap="none" spc="0" normalizeH="0" baseline="0" noProof="0" dirty="0">
              <a:ln>
                <a:noFill/>
              </a:ln>
              <a:solidFill>
                <a:srgbClr val="FAFD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669699" name="Rectangle 3"/>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32099" name="Rectangle 4"/>
          <p:cNvSpPr>
            <a:spLocks noChangeArrowheads="1"/>
          </p:cNvSpPr>
          <p:nvPr/>
        </p:nvSpPr>
        <p:spPr bwMode="auto">
          <a:xfrm>
            <a:off x="3338513" y="968375"/>
            <a:ext cx="1387475" cy="36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a:solidFill>
                  <a:srgbClr val="790015"/>
                </a:solidFill>
                <a:latin typeface="Times" charset="0"/>
                <a:ea typeface="ＭＳ Ｐゴシック" charset="0"/>
                <a:cs typeface="ＭＳ Ｐゴシック" charset="0"/>
              </a:rPr>
              <a:t>ABRAHAM</a:t>
            </a:r>
          </a:p>
        </p:txBody>
      </p:sp>
      <p:sp>
        <p:nvSpPr>
          <p:cNvPr id="669701" name="Rectangle 5"/>
          <p:cNvSpPr>
            <a:spLocks noChangeArrowheads="1"/>
          </p:cNvSpPr>
          <p:nvPr/>
        </p:nvSpPr>
        <p:spPr bwMode="auto">
          <a:xfrm>
            <a:off x="3130550" y="1377950"/>
            <a:ext cx="2882900" cy="1587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702" name="AutoShape 6"/>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703" name="Rectangle 7"/>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32103" name="Rectangle 8"/>
          <p:cNvSpPr>
            <a:spLocks noChangeArrowheads="1"/>
          </p:cNvSpPr>
          <p:nvPr/>
        </p:nvSpPr>
        <p:spPr bwMode="auto">
          <a:xfrm>
            <a:off x="2999523" y="904875"/>
            <a:ext cx="1945540"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defTabSz="914400" eaLnBrk="0" fontAlgn="base" hangingPunct="0">
              <a:spcBef>
                <a:spcPct val="0"/>
              </a:spcBef>
              <a:spcAft>
                <a:spcPct val="0"/>
              </a:spcAft>
            </a:pPr>
            <a:r>
              <a:rPr lang="ar-JO" sz="2800" b="1" dirty="0">
                <a:solidFill>
                  <a:srgbClr val="790015"/>
                </a:solidFill>
                <a:latin typeface="Accordance" panose="00000400000000000000" pitchFamily="2" charset="-78"/>
                <a:ea typeface="Accordance" panose="00000400000000000000" pitchFamily="2" charset="-78"/>
                <a:cs typeface="Accordance" panose="00000400000000000000" pitchFamily="2" charset="-78"/>
              </a:rPr>
              <a:t>يوسف</a:t>
            </a:r>
            <a:endParaRPr lang="en-US" sz="2800" b="1" dirty="0">
              <a:solidFill>
                <a:srgbClr val="790015"/>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669705" name="Line 9"/>
          <p:cNvSpPr>
            <a:spLocks noChangeShapeType="1"/>
          </p:cNvSpPr>
          <p:nvPr/>
        </p:nvSpPr>
        <p:spPr bwMode="auto">
          <a:xfrm>
            <a:off x="3321050" y="2514600"/>
            <a:ext cx="2501900" cy="0"/>
          </a:xfrm>
          <a:prstGeom prst="line">
            <a:avLst/>
          </a:prstGeom>
          <a:noFill/>
          <a:ln w="127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706" name="Line 10"/>
          <p:cNvSpPr>
            <a:spLocks noChangeShapeType="1"/>
          </p:cNvSpPr>
          <p:nvPr/>
        </p:nvSpPr>
        <p:spPr bwMode="auto">
          <a:xfrm>
            <a:off x="3321050" y="2057400"/>
            <a:ext cx="2501900" cy="0"/>
          </a:xfrm>
          <a:prstGeom prst="line">
            <a:avLst/>
          </a:prstGeom>
          <a:noFill/>
          <a:ln w="127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707" name="Rectangle 11"/>
          <p:cNvSpPr>
            <a:spLocks noChangeArrowheads="1"/>
          </p:cNvSpPr>
          <p:nvPr/>
        </p:nvSpPr>
        <p:spPr bwMode="auto">
          <a:xfrm>
            <a:off x="3141663" y="1603375"/>
            <a:ext cx="2900363"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defTabSz="914400" eaLnBrk="0" fontAlgn="base" hangingPunct="0">
              <a:spcBef>
                <a:spcPct val="0"/>
              </a:spcBef>
              <a:spcAft>
                <a:spcPct val="0"/>
              </a:spcAft>
            </a:pPr>
            <a:r>
              <a:rPr lang="ar-JO" sz="2800" b="1" dirty="0">
                <a:solidFill>
                  <a:srgbClr val="790015"/>
                </a:solidFill>
                <a:latin typeface="Accordance" panose="00000400000000000000" pitchFamily="2" charset="-78"/>
                <a:ea typeface="Accordance" panose="00000400000000000000" pitchFamily="2" charset="-78"/>
                <a:cs typeface="Accordance" panose="00000400000000000000" pitchFamily="2" charset="-78"/>
              </a:rPr>
              <a:t>عبودية</a:t>
            </a:r>
            <a:endParaRPr lang="en-US" sz="2000" b="1" dirty="0">
              <a:solidFill>
                <a:srgbClr val="790015"/>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669709" name="Rectangle 13"/>
          <p:cNvSpPr>
            <a:spLocks noChangeArrowheads="1"/>
          </p:cNvSpPr>
          <p:nvPr/>
        </p:nvSpPr>
        <p:spPr bwMode="auto">
          <a:xfrm>
            <a:off x="822325" y="2452688"/>
            <a:ext cx="20701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710" name="Rectangle 14"/>
          <p:cNvSpPr>
            <a:spLocks noChangeArrowheads="1"/>
          </p:cNvSpPr>
          <p:nvPr/>
        </p:nvSpPr>
        <p:spPr bwMode="auto">
          <a:xfrm>
            <a:off x="822325" y="2452688"/>
            <a:ext cx="2070100"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711" name="Rectangle 15"/>
          <p:cNvSpPr>
            <a:spLocks noChangeArrowheads="1"/>
          </p:cNvSpPr>
          <p:nvPr/>
        </p:nvSpPr>
        <p:spPr bwMode="auto">
          <a:xfrm>
            <a:off x="1927225" y="3716338"/>
            <a:ext cx="2070100" cy="31416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712" name="Line 16"/>
          <p:cNvSpPr>
            <a:spLocks noChangeShapeType="1"/>
          </p:cNvSpPr>
          <p:nvPr/>
        </p:nvSpPr>
        <p:spPr bwMode="auto">
          <a:xfrm>
            <a:off x="3335338" y="25273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713" name="Line 17"/>
          <p:cNvSpPr>
            <a:spLocks noChangeShapeType="1"/>
          </p:cNvSpPr>
          <p:nvPr/>
        </p:nvSpPr>
        <p:spPr bwMode="auto">
          <a:xfrm>
            <a:off x="3335338" y="20701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716" name="Rectangle 20"/>
          <p:cNvSpPr>
            <a:spLocks noChangeArrowheads="1"/>
          </p:cNvSpPr>
          <p:nvPr/>
        </p:nvSpPr>
        <p:spPr bwMode="auto">
          <a:xfrm>
            <a:off x="482600" y="2308225"/>
            <a:ext cx="2665413" cy="107465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0" i="0" u="none" strike="noStrike" kern="1200" cap="none" spc="0" normalizeH="0" baseline="0" noProof="0" dirty="0">
                <a:ln>
                  <a:noFill/>
                </a:ln>
                <a:solidFill>
                  <a:srgbClr val="FFFF00"/>
                </a:solidFill>
                <a:effectLst/>
                <a:uLnTx/>
                <a:uFillTx/>
                <a:latin typeface="Accordance" panose="00000400000000000000" pitchFamily="2" charset="-78"/>
                <a:ea typeface="Accordance" panose="00000400000000000000" pitchFamily="2" charset="-78"/>
                <a:cs typeface="Accordance" panose="00000400000000000000" pitchFamily="2" charset="-78"/>
              </a:rPr>
              <a:t>المجموعة</a:t>
            </a:r>
            <a:r>
              <a:rPr kumimoji="0" lang="ar-JO" sz="3200" b="0"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 الثانية </a:t>
            </a:r>
            <a:r>
              <a:rPr kumimoji="0" lang="ar-JO" sz="3200" b="0" i="0" u="none" strike="noStrike" kern="1200" cap="none" spc="0" normalizeH="0" baseline="0" noProof="0" dirty="0">
                <a:ln>
                  <a:noFill/>
                </a:ln>
                <a:solidFill>
                  <a:srgbClr val="FFFF00"/>
                </a:solidFill>
                <a:effectLst/>
                <a:uLnTx/>
                <a:uFillTx/>
                <a:latin typeface="Accordance" panose="00000400000000000000" pitchFamily="2" charset="-78"/>
                <a:ea typeface="Accordance" panose="00000400000000000000" pitchFamily="2" charset="-78"/>
                <a:cs typeface="Accordance" panose="00000400000000000000" pitchFamily="2" charset="-78"/>
              </a:rPr>
              <a:t>لـ</a:t>
            </a:r>
            <a:r>
              <a:rPr kumimoji="0" lang="ar-JO" sz="3200" b="0" i="0" u="none" strike="noStrike" kern="1200" cap="none" spc="0" normalizeH="0" baseline="0" noProof="0" dirty="0">
                <a:ln>
                  <a:noFill/>
                </a:ln>
                <a:solidFill>
                  <a:srgbClr val="FAFD00"/>
                </a:solidFill>
                <a:effectLst/>
                <a:uLnTx/>
                <a:uFillTx/>
                <a:latin typeface="Accordance" panose="00000400000000000000" pitchFamily="2" charset="-78"/>
                <a:ea typeface="Accordance" panose="00000400000000000000" pitchFamily="2" charset="-78"/>
                <a:cs typeface="Accordance" panose="00000400000000000000" pitchFamily="2" charset="-78"/>
              </a:rPr>
              <a:t> </a:t>
            </a:r>
            <a:r>
              <a:rPr kumimoji="0" lang="ar-JO" sz="3200" b="0"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٤</a:t>
            </a:r>
            <a:r>
              <a:rPr kumimoji="0" lang="ar-JO" sz="3200" b="0" i="0" u="none" strike="noStrike" kern="1200" cap="none" spc="0" normalizeH="0" baseline="0" noProof="0" dirty="0">
                <a:ln>
                  <a:noFill/>
                </a:ln>
                <a:solidFill>
                  <a:srgbClr val="FAFD00"/>
                </a:solidFill>
                <a:effectLst/>
                <a:uLnTx/>
                <a:uFillTx/>
                <a:latin typeface="Accordance" panose="00000400000000000000" pitchFamily="2" charset="-78"/>
                <a:ea typeface="Accordance" panose="00000400000000000000" pitchFamily="2" charset="-78"/>
                <a:cs typeface="Accordance" panose="00000400000000000000" pitchFamily="2" charset="-78"/>
              </a:rPr>
              <a:t>  </a:t>
            </a:r>
            <a:r>
              <a:rPr kumimoji="0" lang="ar-JO" sz="3200" b="0"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أشخاص</a:t>
            </a:r>
            <a:r>
              <a:rPr kumimoji="0" lang="ar-JO" sz="3200" b="0" i="0" u="none" strike="noStrike" kern="1200" cap="none" spc="0" normalizeH="0" baseline="0" noProof="0" dirty="0">
                <a:ln>
                  <a:noFill/>
                </a:ln>
                <a:solidFill>
                  <a:srgbClr val="FFFF00"/>
                </a:solidFill>
                <a:effectLst/>
                <a:uLnTx/>
                <a:uFillTx/>
                <a:latin typeface="Accordance" panose="00000400000000000000" pitchFamily="2" charset="-78"/>
                <a:ea typeface="Accordance" panose="00000400000000000000" pitchFamily="2" charset="-78"/>
                <a:cs typeface="Accordance" panose="00000400000000000000" pitchFamily="2" charset="-78"/>
              </a:rPr>
              <a:t>: </a:t>
            </a:r>
            <a:endParaRPr kumimoji="0" lang="en-US" sz="3200" b="0" i="0" u="none" strike="noStrike" kern="1200" cap="none" spc="0" normalizeH="0" baseline="0" noProof="0" dirty="0">
              <a:ln>
                <a:noFill/>
              </a:ln>
              <a:solidFill>
                <a:srgbClr val="FFFF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669718" name="Text Box 22"/>
          <p:cNvSpPr txBox="1">
            <a:spLocks noChangeArrowheads="1"/>
          </p:cNvSpPr>
          <p:nvPr/>
        </p:nvSpPr>
        <p:spPr bwMode="auto">
          <a:xfrm>
            <a:off x="1778000" y="0"/>
            <a:ext cx="3738563"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ar-JO" sz="1200" b="1" dirty="0">
                <a:solidFill>
                  <a:srgbClr val="FFFFFF"/>
                </a:solidFill>
                <a:latin typeface="Accordance" panose="00000400000000000000" pitchFamily="2" charset="-78"/>
                <a:ea typeface="Accordance" panose="00000400000000000000" pitchFamily="2" charset="-78"/>
                <a:cs typeface="Accordance" panose="00000400000000000000" pitchFamily="2" charset="-78"/>
              </a:rPr>
              <a:t>خر ٨: ٨- ١٠</a:t>
            </a:r>
            <a:endParaRPr lang="en-US" sz="800" b="1" u="sng"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669719" name="Rectangle 23"/>
          <p:cNvSpPr>
            <a:spLocks noChangeArrowheads="1"/>
          </p:cNvSpPr>
          <p:nvPr/>
        </p:nvSpPr>
        <p:spPr bwMode="auto">
          <a:xfrm>
            <a:off x="1941513" y="4397375"/>
            <a:ext cx="180975" cy="7588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endParaRPr lang="en-US" sz="4400">
              <a:solidFill>
                <a:srgbClr val="FFD34A"/>
              </a:solidFill>
              <a:latin typeface="Times" pitchFamily="-107" charset="0"/>
              <a:ea typeface="ＭＳ Ｐゴシック" charset="0"/>
              <a:cs typeface="ＭＳ Ｐゴシック" charset="0"/>
            </a:endParaRPr>
          </a:p>
        </p:txBody>
      </p:sp>
      <p:sp>
        <p:nvSpPr>
          <p:cNvPr id="132115" name="Text Box 2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grpSp>
        <p:nvGrpSpPr>
          <p:cNvPr id="2" name="Group 26"/>
          <p:cNvGrpSpPr>
            <a:grpSpLocks/>
          </p:cNvGrpSpPr>
          <p:nvPr/>
        </p:nvGrpSpPr>
        <p:grpSpPr bwMode="auto">
          <a:xfrm>
            <a:off x="750888" y="3008313"/>
            <a:ext cx="4062412" cy="2838450"/>
            <a:chOff x="2363" y="2032"/>
            <a:chExt cx="2559" cy="1788"/>
          </a:xfrm>
        </p:grpSpPr>
        <p:grpSp>
          <p:nvGrpSpPr>
            <p:cNvPr id="145166" name="Group 27"/>
            <p:cNvGrpSpPr>
              <a:grpSpLocks/>
            </p:cNvGrpSpPr>
            <p:nvPr/>
          </p:nvGrpSpPr>
          <p:grpSpPr bwMode="auto">
            <a:xfrm>
              <a:off x="3361" y="2338"/>
              <a:ext cx="346" cy="304"/>
              <a:chOff x="3098" y="2084"/>
              <a:chExt cx="346" cy="304"/>
            </a:xfrm>
          </p:grpSpPr>
          <p:sp>
            <p:nvSpPr>
              <p:cNvPr id="142714" name="Oval 2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15" name="Oval 2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16" name="Oval 3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17" name="Oval 3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18" name="Oval 3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19" name="Oval 3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20" name="Oval 3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21" name="Oval 3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22" name="Oval 3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23" name="Oval 3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24" name="Oval 3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25" name="Oval 3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26" name="Oval 4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27" name="Oval 4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grpSp>
        <p:grpSp>
          <p:nvGrpSpPr>
            <p:cNvPr id="145167" name="Group 42"/>
            <p:cNvGrpSpPr>
              <a:grpSpLocks/>
            </p:cNvGrpSpPr>
            <p:nvPr/>
          </p:nvGrpSpPr>
          <p:grpSpPr bwMode="auto">
            <a:xfrm>
              <a:off x="3768" y="2252"/>
              <a:ext cx="346" cy="304"/>
              <a:chOff x="3098" y="2084"/>
              <a:chExt cx="346" cy="304"/>
            </a:xfrm>
          </p:grpSpPr>
          <p:sp>
            <p:nvSpPr>
              <p:cNvPr id="142700" name="Oval 4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01" name="Oval 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02" name="Oval 4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03" name="Oval 4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04" name="Oval 4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05" name="Oval 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06" name="Oval 4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07" name="Oval 5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08" name="Oval 5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09" name="Oval 5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10" name="Oval 5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11" name="Oval 5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 name="Oval 5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4" name="Oval 5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grpSp>
        <p:grpSp>
          <p:nvGrpSpPr>
            <p:cNvPr id="145168" name="Group 57"/>
            <p:cNvGrpSpPr>
              <a:grpSpLocks/>
            </p:cNvGrpSpPr>
            <p:nvPr/>
          </p:nvGrpSpPr>
          <p:grpSpPr bwMode="auto">
            <a:xfrm>
              <a:off x="2948" y="2795"/>
              <a:ext cx="346" cy="304"/>
              <a:chOff x="3098" y="2084"/>
              <a:chExt cx="346" cy="304"/>
            </a:xfrm>
          </p:grpSpPr>
          <p:sp>
            <p:nvSpPr>
              <p:cNvPr id="142686" name="Oval 5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87" name="Oval 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88" name="Oval 6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89" name="Oval 6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90" name="Oval 6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91" name="Oval 6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92" name="Oval 6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93" name="Oval 6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94" name="Oval 6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95" name="Oval 6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96" name="Oval 6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97" name="Oval 6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98" name="Oval 7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99" name="Oval 7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grpSp>
        <p:grpSp>
          <p:nvGrpSpPr>
            <p:cNvPr id="145169" name="Group 72"/>
            <p:cNvGrpSpPr>
              <a:grpSpLocks/>
            </p:cNvGrpSpPr>
            <p:nvPr/>
          </p:nvGrpSpPr>
          <p:grpSpPr bwMode="auto">
            <a:xfrm>
              <a:off x="2527" y="2695"/>
              <a:ext cx="1106" cy="319"/>
              <a:chOff x="2431" y="2599"/>
              <a:chExt cx="1106" cy="319"/>
            </a:xfrm>
          </p:grpSpPr>
          <p:grpSp>
            <p:nvGrpSpPr>
              <p:cNvPr id="145728" name="Group 73"/>
              <p:cNvGrpSpPr>
                <a:grpSpLocks/>
              </p:cNvGrpSpPr>
              <p:nvPr/>
            </p:nvGrpSpPr>
            <p:grpSpPr bwMode="auto">
              <a:xfrm>
                <a:off x="3191" y="2599"/>
                <a:ext cx="346" cy="304"/>
                <a:chOff x="3098" y="2084"/>
                <a:chExt cx="346" cy="304"/>
              </a:xfrm>
            </p:grpSpPr>
            <p:sp>
              <p:nvSpPr>
                <p:cNvPr id="142672" name="Oval 7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73" name="Oval 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74" name="Oval 7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75" name="Oval 7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76" name="Oval 7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77" name="Oval 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78" name="Oval 8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79" name="Oval 8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80" name="Oval 8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81" name="Oval 8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 name="Oval 8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6" name="Oval 8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84" name="Oval 8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85" name="Oval 8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grpSp>
          <p:grpSp>
            <p:nvGrpSpPr>
              <p:cNvPr id="145729" name="Group 88"/>
              <p:cNvGrpSpPr>
                <a:grpSpLocks/>
              </p:cNvGrpSpPr>
              <p:nvPr/>
            </p:nvGrpSpPr>
            <p:grpSpPr bwMode="auto">
              <a:xfrm>
                <a:off x="2431" y="2614"/>
                <a:ext cx="346" cy="304"/>
                <a:chOff x="3098" y="2084"/>
                <a:chExt cx="346" cy="304"/>
              </a:xfrm>
            </p:grpSpPr>
            <p:sp>
              <p:nvSpPr>
                <p:cNvPr id="142658" name="Oval 8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59" name="Oval 9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60" name="Oval 9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61" name="Oval 9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62" name="Oval 9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63" name="Oval 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64" name="Oval 9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65" name="Oval 9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66" name="Oval 9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67" name="Oval 9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68" name="Oval 9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69" name="Oval 10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70" name="Oval 10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71" name="Oval 10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grpSp>
        </p:grpSp>
        <p:grpSp>
          <p:nvGrpSpPr>
            <p:cNvPr id="145170" name="Group 103"/>
            <p:cNvGrpSpPr>
              <a:grpSpLocks/>
            </p:cNvGrpSpPr>
            <p:nvPr/>
          </p:nvGrpSpPr>
          <p:grpSpPr bwMode="auto">
            <a:xfrm>
              <a:off x="2880" y="2112"/>
              <a:ext cx="1664" cy="593"/>
              <a:chOff x="2784" y="2016"/>
              <a:chExt cx="1664" cy="593"/>
            </a:xfrm>
          </p:grpSpPr>
          <p:grpSp>
            <p:nvGrpSpPr>
              <p:cNvPr id="145698" name="Group 104"/>
              <p:cNvGrpSpPr>
                <a:grpSpLocks/>
              </p:cNvGrpSpPr>
              <p:nvPr/>
            </p:nvGrpSpPr>
            <p:grpSpPr bwMode="auto">
              <a:xfrm>
                <a:off x="4102" y="2016"/>
                <a:ext cx="346" cy="304"/>
                <a:chOff x="3098" y="2084"/>
                <a:chExt cx="346" cy="304"/>
              </a:xfrm>
            </p:grpSpPr>
            <p:sp>
              <p:nvSpPr>
                <p:cNvPr id="669801" name="Oval 10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02" name="Oval 10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03" name="Oval 10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04" name="Oval 10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 name="Oval 10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8" name="Oval 1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9" name="Oval 11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0" name="Oval 11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1" name="Oval 11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2" name="Oval 11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 name="Oval 11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 name="Oval 11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54" name="Oval 11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55" name="Oval 11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grpSp>
          <p:grpSp>
            <p:nvGrpSpPr>
              <p:cNvPr id="145699" name="Group 119"/>
              <p:cNvGrpSpPr>
                <a:grpSpLocks/>
              </p:cNvGrpSpPr>
              <p:nvPr/>
            </p:nvGrpSpPr>
            <p:grpSpPr bwMode="auto">
              <a:xfrm>
                <a:off x="2784" y="2305"/>
                <a:ext cx="346" cy="304"/>
                <a:chOff x="3098" y="2084"/>
                <a:chExt cx="346" cy="304"/>
              </a:xfrm>
            </p:grpSpPr>
            <p:sp>
              <p:nvSpPr>
                <p:cNvPr id="669816" name="Oval 12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17" name="Oval 12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18" name="Oval 12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19" name="Oval 12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20" name="Oval 12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21" name="Oval 12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22" name="Oval 12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23" name="Oval 12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24" name="Oval 12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25" name="Oval 12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26" name="Oval 13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27" name="Oval 13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28" name="Oval 13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29" name="Oval 13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71" name="Group 134"/>
            <p:cNvGrpSpPr>
              <a:grpSpLocks/>
            </p:cNvGrpSpPr>
            <p:nvPr/>
          </p:nvGrpSpPr>
          <p:grpSpPr bwMode="auto">
            <a:xfrm>
              <a:off x="3906" y="2655"/>
              <a:ext cx="631" cy="1062"/>
              <a:chOff x="3810" y="2559"/>
              <a:chExt cx="631" cy="1062"/>
            </a:xfrm>
          </p:grpSpPr>
          <p:grpSp>
            <p:nvGrpSpPr>
              <p:cNvPr id="145668" name="Group 135"/>
              <p:cNvGrpSpPr>
                <a:grpSpLocks/>
              </p:cNvGrpSpPr>
              <p:nvPr/>
            </p:nvGrpSpPr>
            <p:grpSpPr bwMode="auto">
              <a:xfrm>
                <a:off x="4095" y="3317"/>
                <a:ext cx="346" cy="304"/>
                <a:chOff x="3098" y="2084"/>
                <a:chExt cx="346" cy="304"/>
              </a:xfrm>
            </p:grpSpPr>
            <p:sp>
              <p:nvSpPr>
                <p:cNvPr id="669832" name="Oval 13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33" name="Oval 13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34" name="Oval 13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35" name="Oval 13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36" name="Oval 14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37" name="Oval 14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38" name="Oval 14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39" name="Oval 14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40" name="Oval 14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41" name="Oval 14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42" name="Oval 14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43" name="Oval 14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44" name="Oval 14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45" name="Oval 14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669" name="Group 150"/>
              <p:cNvGrpSpPr>
                <a:grpSpLocks/>
              </p:cNvGrpSpPr>
              <p:nvPr/>
            </p:nvGrpSpPr>
            <p:grpSpPr bwMode="auto">
              <a:xfrm>
                <a:off x="3810" y="2559"/>
                <a:ext cx="346" cy="304"/>
                <a:chOff x="3098" y="2084"/>
                <a:chExt cx="346" cy="304"/>
              </a:xfrm>
            </p:grpSpPr>
            <p:sp>
              <p:nvSpPr>
                <p:cNvPr id="669847" name="Oval 15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48" name="Oval 15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49" name="Oval 15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50" name="Oval 15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51" name="Oval 15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52" name="Oval 15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53" name="Oval 15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54" name="Oval 15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55" name="Oval 15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56" name="Oval 16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57" name="Oval 16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58" name="Oval 16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59" name="Oval 16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60" name="Oval 16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72" name="Group 165"/>
            <p:cNvGrpSpPr>
              <a:grpSpLocks/>
            </p:cNvGrpSpPr>
            <p:nvPr/>
          </p:nvGrpSpPr>
          <p:grpSpPr bwMode="auto">
            <a:xfrm>
              <a:off x="3619" y="2032"/>
              <a:ext cx="1303" cy="973"/>
              <a:chOff x="3523" y="1936"/>
              <a:chExt cx="1303" cy="973"/>
            </a:xfrm>
          </p:grpSpPr>
          <p:grpSp>
            <p:nvGrpSpPr>
              <p:cNvPr id="145638" name="Group 166"/>
              <p:cNvGrpSpPr>
                <a:grpSpLocks/>
              </p:cNvGrpSpPr>
              <p:nvPr/>
            </p:nvGrpSpPr>
            <p:grpSpPr bwMode="auto">
              <a:xfrm>
                <a:off x="4480" y="2605"/>
                <a:ext cx="346" cy="304"/>
                <a:chOff x="3098" y="2084"/>
                <a:chExt cx="346" cy="304"/>
              </a:xfrm>
            </p:grpSpPr>
            <p:sp>
              <p:nvSpPr>
                <p:cNvPr id="669863" name="Oval 16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64" name="Oval 1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65" name="Oval 16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66" name="Oval 17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67" name="Oval 17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68" name="Oval 17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69" name="Oval 17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70" name="Oval 17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71" name="Oval 17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72" name="Oval 17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73" name="Oval 17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74" name="Oval 17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75" name="Oval 17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76" name="Oval 18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639" name="Group 181"/>
              <p:cNvGrpSpPr>
                <a:grpSpLocks/>
              </p:cNvGrpSpPr>
              <p:nvPr/>
            </p:nvGrpSpPr>
            <p:grpSpPr bwMode="auto">
              <a:xfrm>
                <a:off x="3523" y="1936"/>
                <a:ext cx="346" cy="304"/>
                <a:chOff x="3098" y="2084"/>
                <a:chExt cx="346" cy="304"/>
              </a:xfrm>
            </p:grpSpPr>
            <p:sp>
              <p:nvSpPr>
                <p:cNvPr id="669878" name="Oval 18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79" name="Oval 1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80" name="Oval 18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81" name="Oval 18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82" name="Oval 18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83" name="Oval 1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84" name="Oval 18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85" name="Oval 18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86" name="Oval 19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87" name="Oval 19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88" name="Oval 19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89" name="Oval 19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90" name="Oval 19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91" name="Oval 19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73" name="Group 196"/>
            <p:cNvGrpSpPr>
              <a:grpSpLocks/>
            </p:cNvGrpSpPr>
            <p:nvPr/>
          </p:nvGrpSpPr>
          <p:grpSpPr bwMode="auto">
            <a:xfrm>
              <a:off x="2624" y="2100"/>
              <a:ext cx="986" cy="508"/>
              <a:chOff x="2528" y="2004"/>
              <a:chExt cx="986" cy="508"/>
            </a:xfrm>
          </p:grpSpPr>
          <p:grpSp>
            <p:nvGrpSpPr>
              <p:cNvPr id="145608" name="Group 197"/>
              <p:cNvGrpSpPr>
                <a:grpSpLocks/>
              </p:cNvGrpSpPr>
              <p:nvPr/>
            </p:nvGrpSpPr>
            <p:grpSpPr bwMode="auto">
              <a:xfrm>
                <a:off x="3168" y="2004"/>
                <a:ext cx="346" cy="304"/>
                <a:chOff x="3098" y="2084"/>
                <a:chExt cx="346" cy="304"/>
              </a:xfrm>
            </p:grpSpPr>
            <p:sp>
              <p:nvSpPr>
                <p:cNvPr id="669894" name="Oval 19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95" name="Oval 19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96" name="Oval 20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97" name="Oval 20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98" name="Oval 20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99" name="Oval 20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00" name="Oval 20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01" name="Oval 20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02" name="Oval 20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03" name="Oval 20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04" name="Oval 20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05" name="Oval 20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06" name="Oval 21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07" name="Oval 21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609" name="Group 212"/>
              <p:cNvGrpSpPr>
                <a:grpSpLocks/>
              </p:cNvGrpSpPr>
              <p:nvPr/>
            </p:nvGrpSpPr>
            <p:grpSpPr bwMode="auto">
              <a:xfrm>
                <a:off x="2528" y="2208"/>
                <a:ext cx="346" cy="304"/>
                <a:chOff x="3098" y="2084"/>
                <a:chExt cx="346" cy="304"/>
              </a:xfrm>
            </p:grpSpPr>
            <p:sp>
              <p:nvSpPr>
                <p:cNvPr id="669909" name="Oval 21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10" name="Oval 21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11" name="Oval 21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12" name="Oval 21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13" name="Oval 21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14" name="Oval 21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15" name="Oval 21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16" name="Oval 22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17" name="Oval 22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18" name="Oval 22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19" name="Oval 22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20" name="Oval 22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21" name="Oval 22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22" name="Oval 22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74" name="Group 227"/>
            <p:cNvGrpSpPr>
              <a:grpSpLocks/>
            </p:cNvGrpSpPr>
            <p:nvPr/>
          </p:nvGrpSpPr>
          <p:grpSpPr bwMode="auto">
            <a:xfrm>
              <a:off x="2954" y="2152"/>
              <a:ext cx="904" cy="429"/>
              <a:chOff x="2858" y="2056"/>
              <a:chExt cx="904" cy="429"/>
            </a:xfrm>
          </p:grpSpPr>
          <p:grpSp>
            <p:nvGrpSpPr>
              <p:cNvPr id="145578" name="Group 228"/>
              <p:cNvGrpSpPr>
                <a:grpSpLocks/>
              </p:cNvGrpSpPr>
              <p:nvPr/>
            </p:nvGrpSpPr>
            <p:grpSpPr bwMode="auto">
              <a:xfrm>
                <a:off x="2858" y="2056"/>
                <a:ext cx="346" cy="304"/>
                <a:chOff x="3098" y="2084"/>
                <a:chExt cx="346" cy="304"/>
              </a:xfrm>
            </p:grpSpPr>
            <p:sp>
              <p:nvSpPr>
                <p:cNvPr id="669925" name="Oval 22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26" name="Oval 23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27" name="Oval 23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28" name="Oval 23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29" name="Oval 23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30" name="Oval 23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31" name="Oval 23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32" name="Oval 23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33" name="Oval 23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34" name="Oval 23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35" name="Oval 23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36" name="Oval 24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37" name="Oval 24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38" name="Oval 24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579" name="Group 243"/>
              <p:cNvGrpSpPr>
                <a:grpSpLocks/>
              </p:cNvGrpSpPr>
              <p:nvPr/>
            </p:nvGrpSpPr>
            <p:grpSpPr bwMode="auto">
              <a:xfrm>
                <a:off x="3416" y="2181"/>
                <a:ext cx="346" cy="304"/>
                <a:chOff x="3098" y="2084"/>
                <a:chExt cx="346" cy="304"/>
              </a:xfrm>
            </p:grpSpPr>
            <p:sp>
              <p:nvSpPr>
                <p:cNvPr id="669940" name="Oval 24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41" name="Oval 24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42" name="Oval 24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43" name="Oval 24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44" name="Oval 24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45" name="Oval 24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46" name="Oval 25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47" name="Oval 25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48" name="Oval 25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49" name="Oval 25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50" name="Oval 25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51" name="Oval 25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52" name="Oval 25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53" name="Oval 25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75" name="Group 258"/>
            <p:cNvGrpSpPr>
              <a:grpSpLocks/>
            </p:cNvGrpSpPr>
            <p:nvPr/>
          </p:nvGrpSpPr>
          <p:grpSpPr bwMode="auto">
            <a:xfrm>
              <a:off x="3151" y="2435"/>
              <a:ext cx="661" cy="752"/>
              <a:chOff x="3055" y="2339"/>
              <a:chExt cx="661" cy="752"/>
            </a:xfrm>
          </p:grpSpPr>
          <p:grpSp>
            <p:nvGrpSpPr>
              <p:cNvPr id="145548" name="Group 259"/>
              <p:cNvGrpSpPr>
                <a:grpSpLocks/>
              </p:cNvGrpSpPr>
              <p:nvPr/>
            </p:nvGrpSpPr>
            <p:grpSpPr bwMode="auto">
              <a:xfrm>
                <a:off x="3055" y="2339"/>
                <a:ext cx="346" cy="304"/>
                <a:chOff x="3098" y="2084"/>
                <a:chExt cx="346" cy="304"/>
              </a:xfrm>
            </p:grpSpPr>
            <p:sp>
              <p:nvSpPr>
                <p:cNvPr id="669956" name="Oval 26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57" name="Oval 26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58" name="Oval 26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59" name="Oval 26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60" name="Oval 26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61" name="Oval 26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62" name="Oval 26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63" name="Oval 26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64" name="Oval 26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65" name="Oval 26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66" name="Oval 27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67" name="Oval 27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68" name="Oval 27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69" name="Oval 27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549" name="Group 274"/>
              <p:cNvGrpSpPr>
                <a:grpSpLocks/>
              </p:cNvGrpSpPr>
              <p:nvPr/>
            </p:nvGrpSpPr>
            <p:grpSpPr bwMode="auto">
              <a:xfrm>
                <a:off x="3370" y="2787"/>
                <a:ext cx="346" cy="304"/>
                <a:chOff x="3098" y="2084"/>
                <a:chExt cx="346" cy="304"/>
              </a:xfrm>
            </p:grpSpPr>
            <p:sp>
              <p:nvSpPr>
                <p:cNvPr id="669971" name="Oval 27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72" name="Oval 27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73" name="Oval 27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74" name="Oval 27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75" name="Oval 27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76" name="Oval 28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77" name="Oval 28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78" name="Oval 28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79" name="Oval 28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80" name="Oval 28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81" name="Oval 28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82" name="Oval 28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83" name="Oval 28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84" name="Oval 28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76" name="Group 289"/>
            <p:cNvGrpSpPr>
              <a:grpSpLocks/>
            </p:cNvGrpSpPr>
            <p:nvPr/>
          </p:nvGrpSpPr>
          <p:grpSpPr bwMode="auto">
            <a:xfrm>
              <a:off x="2710" y="2080"/>
              <a:ext cx="1487" cy="1132"/>
              <a:chOff x="2614" y="1984"/>
              <a:chExt cx="1487" cy="1132"/>
            </a:xfrm>
          </p:grpSpPr>
          <p:grpSp>
            <p:nvGrpSpPr>
              <p:cNvPr id="145518" name="Group 290"/>
              <p:cNvGrpSpPr>
                <a:grpSpLocks/>
              </p:cNvGrpSpPr>
              <p:nvPr/>
            </p:nvGrpSpPr>
            <p:grpSpPr bwMode="auto">
              <a:xfrm>
                <a:off x="2614" y="2812"/>
                <a:ext cx="346" cy="304"/>
                <a:chOff x="3098" y="2084"/>
                <a:chExt cx="346" cy="304"/>
              </a:xfrm>
            </p:grpSpPr>
            <p:sp>
              <p:nvSpPr>
                <p:cNvPr id="669987" name="Oval 29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88" name="Oval 29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89" name="Oval 29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90" name="Oval 29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91" name="Oval 29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92" name="Oval 29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93" name="Oval 29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94" name="Oval 29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95" name="Oval 29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96" name="Oval 30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97" name="Oval 30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98" name="Oval 30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99" name="Oval 30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00" name="Oval 30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519" name="Group 305"/>
              <p:cNvGrpSpPr>
                <a:grpSpLocks/>
              </p:cNvGrpSpPr>
              <p:nvPr/>
            </p:nvGrpSpPr>
            <p:grpSpPr bwMode="auto">
              <a:xfrm>
                <a:off x="3755" y="1984"/>
                <a:ext cx="346" cy="304"/>
                <a:chOff x="3098" y="2084"/>
                <a:chExt cx="346" cy="304"/>
              </a:xfrm>
            </p:grpSpPr>
            <p:sp>
              <p:nvSpPr>
                <p:cNvPr id="670002" name="Oval 30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03" name="Oval 30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04" name="Oval 30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05" name="Oval 30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06" name="Oval 31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07" name="Oval 31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08" name="Oval 31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09" name="Oval 31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10" name="Oval 31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11" name="Oval 31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12" name="Oval 31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13" name="Oval 31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14" name="Oval 31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15" name="Oval 31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77" name="Group 320"/>
            <p:cNvGrpSpPr>
              <a:grpSpLocks/>
            </p:cNvGrpSpPr>
            <p:nvPr/>
          </p:nvGrpSpPr>
          <p:grpSpPr bwMode="auto">
            <a:xfrm>
              <a:off x="3130" y="2584"/>
              <a:ext cx="788" cy="488"/>
              <a:chOff x="3034" y="2488"/>
              <a:chExt cx="788" cy="488"/>
            </a:xfrm>
          </p:grpSpPr>
          <p:grpSp>
            <p:nvGrpSpPr>
              <p:cNvPr id="145488" name="Group 321"/>
              <p:cNvGrpSpPr>
                <a:grpSpLocks/>
              </p:cNvGrpSpPr>
              <p:nvPr/>
            </p:nvGrpSpPr>
            <p:grpSpPr bwMode="auto">
              <a:xfrm>
                <a:off x="3034" y="2672"/>
                <a:ext cx="346" cy="304"/>
                <a:chOff x="3098" y="2084"/>
                <a:chExt cx="346" cy="304"/>
              </a:xfrm>
            </p:grpSpPr>
            <p:sp>
              <p:nvSpPr>
                <p:cNvPr id="670018" name="Oval 32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19" name="Oval 32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20" name="Oval 32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21" name="Oval 32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22" name="Oval 32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23" name="Oval 32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24" name="Oval 32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25" name="Oval 32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26" name="Oval 33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27" name="Oval 33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28" name="Oval 33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29" name="Oval 33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30" name="Oval 33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31" name="Oval 33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489" name="Group 336"/>
              <p:cNvGrpSpPr>
                <a:grpSpLocks/>
              </p:cNvGrpSpPr>
              <p:nvPr/>
            </p:nvGrpSpPr>
            <p:grpSpPr bwMode="auto">
              <a:xfrm>
                <a:off x="3476" y="2488"/>
                <a:ext cx="346" cy="304"/>
                <a:chOff x="3098" y="2084"/>
                <a:chExt cx="346" cy="304"/>
              </a:xfrm>
            </p:grpSpPr>
            <p:sp>
              <p:nvSpPr>
                <p:cNvPr id="670033" name="Oval 33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34" name="Oval 33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35" name="Oval 33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36" name="Oval 34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37" name="Oval 34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38" name="Oval 34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39" name="Oval 34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40" name="Oval 34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41" name="Oval 34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42" name="Oval 34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43" name="Oval 34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44" name="Oval 34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45" name="Oval 34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46" name="Oval 35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78" name="Group 351"/>
            <p:cNvGrpSpPr>
              <a:grpSpLocks/>
            </p:cNvGrpSpPr>
            <p:nvPr/>
          </p:nvGrpSpPr>
          <p:grpSpPr bwMode="auto">
            <a:xfrm>
              <a:off x="3869" y="3143"/>
              <a:ext cx="650" cy="402"/>
              <a:chOff x="3773" y="3047"/>
              <a:chExt cx="650" cy="402"/>
            </a:xfrm>
          </p:grpSpPr>
          <p:grpSp>
            <p:nvGrpSpPr>
              <p:cNvPr id="145458" name="Group 352"/>
              <p:cNvGrpSpPr>
                <a:grpSpLocks/>
              </p:cNvGrpSpPr>
              <p:nvPr/>
            </p:nvGrpSpPr>
            <p:grpSpPr bwMode="auto">
              <a:xfrm>
                <a:off x="4077" y="3047"/>
                <a:ext cx="346" cy="304"/>
                <a:chOff x="3098" y="2084"/>
                <a:chExt cx="346" cy="304"/>
              </a:xfrm>
            </p:grpSpPr>
            <p:sp>
              <p:nvSpPr>
                <p:cNvPr id="670049" name="Oval 35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50" name="Oval 35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51" name="Oval 35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52" name="Oval 35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53" name="Oval 35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54" name="Oval 35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55" name="Oval 35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56" name="Oval 36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57" name="Oval 36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58" name="Oval 36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59" name="Oval 36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60" name="Oval 36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61" name="Oval 36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62" name="Oval 36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459" name="Group 367"/>
              <p:cNvGrpSpPr>
                <a:grpSpLocks/>
              </p:cNvGrpSpPr>
              <p:nvPr/>
            </p:nvGrpSpPr>
            <p:grpSpPr bwMode="auto">
              <a:xfrm>
                <a:off x="3773" y="3145"/>
                <a:ext cx="346" cy="304"/>
                <a:chOff x="3098" y="2084"/>
                <a:chExt cx="346" cy="304"/>
              </a:xfrm>
            </p:grpSpPr>
            <p:sp>
              <p:nvSpPr>
                <p:cNvPr id="670064" name="Oval 36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65" name="Oval 36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66" name="Oval 37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67" name="Oval 37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68" name="Oval 37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69" name="Oval 37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70" name="Oval 37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71" name="Oval 37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72" name="Oval 37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73" name="Oval 37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74" name="Oval 37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75" name="Oval 37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76" name="Oval 38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77" name="Oval 38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79" name="Group 382"/>
            <p:cNvGrpSpPr>
              <a:grpSpLocks/>
            </p:cNvGrpSpPr>
            <p:nvPr/>
          </p:nvGrpSpPr>
          <p:grpSpPr bwMode="auto">
            <a:xfrm>
              <a:off x="2585" y="3197"/>
              <a:ext cx="1569" cy="622"/>
              <a:chOff x="2489" y="3101"/>
              <a:chExt cx="1569" cy="622"/>
            </a:xfrm>
          </p:grpSpPr>
          <p:grpSp>
            <p:nvGrpSpPr>
              <p:cNvPr id="145428" name="Group 383"/>
              <p:cNvGrpSpPr>
                <a:grpSpLocks/>
              </p:cNvGrpSpPr>
              <p:nvPr/>
            </p:nvGrpSpPr>
            <p:grpSpPr bwMode="auto">
              <a:xfrm>
                <a:off x="3712" y="3419"/>
                <a:ext cx="346" cy="304"/>
                <a:chOff x="3098" y="2084"/>
                <a:chExt cx="346" cy="304"/>
              </a:xfrm>
            </p:grpSpPr>
            <p:sp>
              <p:nvSpPr>
                <p:cNvPr id="670080" name="Oval 38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81" name="Oval 38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82" name="Oval 38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83" name="Oval 38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84" name="Oval 38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85" name="Oval 38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86" name="Oval 39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87" name="Oval 39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88" name="Oval 39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89" name="Oval 39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90" name="Oval 39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91" name="Oval 39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92" name="Oval 39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93" name="Oval 39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429" name="Group 398"/>
              <p:cNvGrpSpPr>
                <a:grpSpLocks/>
              </p:cNvGrpSpPr>
              <p:nvPr/>
            </p:nvGrpSpPr>
            <p:grpSpPr bwMode="auto">
              <a:xfrm>
                <a:off x="2489" y="3101"/>
                <a:ext cx="346" cy="304"/>
                <a:chOff x="3098" y="2084"/>
                <a:chExt cx="346" cy="304"/>
              </a:xfrm>
            </p:grpSpPr>
            <p:sp>
              <p:nvSpPr>
                <p:cNvPr id="670095" name="Oval 39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96" name="Oval 40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97" name="Oval 40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98" name="Oval 40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99" name="Oval 40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00" name="Oval 40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01" name="Oval 40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02" name="Oval 40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03" name="Oval 40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04" name="Oval 40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05" name="Oval 40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06" name="Oval 41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07" name="Oval 41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08" name="Oval 41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80" name="Group 413"/>
            <p:cNvGrpSpPr>
              <a:grpSpLocks/>
            </p:cNvGrpSpPr>
            <p:nvPr/>
          </p:nvGrpSpPr>
          <p:grpSpPr bwMode="auto">
            <a:xfrm>
              <a:off x="2363" y="2853"/>
              <a:ext cx="1414" cy="967"/>
              <a:chOff x="2267" y="2757"/>
              <a:chExt cx="1414" cy="967"/>
            </a:xfrm>
          </p:grpSpPr>
          <p:grpSp>
            <p:nvGrpSpPr>
              <p:cNvPr id="145398" name="Group 414"/>
              <p:cNvGrpSpPr>
                <a:grpSpLocks/>
              </p:cNvGrpSpPr>
              <p:nvPr/>
            </p:nvGrpSpPr>
            <p:grpSpPr bwMode="auto">
              <a:xfrm>
                <a:off x="3335" y="3420"/>
                <a:ext cx="346" cy="304"/>
                <a:chOff x="3098" y="2084"/>
                <a:chExt cx="346" cy="304"/>
              </a:xfrm>
            </p:grpSpPr>
            <p:sp>
              <p:nvSpPr>
                <p:cNvPr id="670111" name="Oval 41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12" name="Oval 41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13" name="Oval 41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14" name="Oval 41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15" name="Oval 41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16" name="Oval 4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17" name="Oval 42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18" name="Oval 42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19" name="Oval 42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20" name="Oval 42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21" name="Oval 42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22" name="Oval 42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23" name="Oval 42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24" name="Oval 42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399" name="Group 429"/>
              <p:cNvGrpSpPr>
                <a:grpSpLocks/>
              </p:cNvGrpSpPr>
              <p:nvPr/>
            </p:nvGrpSpPr>
            <p:grpSpPr bwMode="auto">
              <a:xfrm>
                <a:off x="2267" y="2757"/>
                <a:ext cx="346" cy="304"/>
                <a:chOff x="3098" y="2084"/>
                <a:chExt cx="346" cy="304"/>
              </a:xfrm>
            </p:grpSpPr>
            <p:sp>
              <p:nvSpPr>
                <p:cNvPr id="670126" name="Oval 43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27" name="Oval 43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28" name="Oval 43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29" name="Oval 43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30" name="Oval 43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31" name="Oval 43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32" name="Oval 43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33" name="Oval 43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34" name="Oval 43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35" name="Oval 43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36" name="Oval 44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37" name="Oval 44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38" name="Oval 44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39" name="Oval 44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81" name="Group 444"/>
            <p:cNvGrpSpPr>
              <a:grpSpLocks/>
            </p:cNvGrpSpPr>
            <p:nvPr/>
          </p:nvGrpSpPr>
          <p:grpSpPr bwMode="auto">
            <a:xfrm>
              <a:off x="3094" y="2440"/>
              <a:ext cx="1189" cy="937"/>
              <a:chOff x="2998" y="2344"/>
              <a:chExt cx="1189" cy="937"/>
            </a:xfrm>
          </p:grpSpPr>
          <p:grpSp>
            <p:nvGrpSpPr>
              <p:cNvPr id="145368" name="Group 445"/>
              <p:cNvGrpSpPr>
                <a:grpSpLocks/>
              </p:cNvGrpSpPr>
              <p:nvPr/>
            </p:nvGrpSpPr>
            <p:grpSpPr bwMode="auto">
              <a:xfrm>
                <a:off x="2998" y="2977"/>
                <a:ext cx="346" cy="304"/>
                <a:chOff x="3098" y="2084"/>
                <a:chExt cx="346" cy="304"/>
              </a:xfrm>
            </p:grpSpPr>
            <p:sp>
              <p:nvSpPr>
                <p:cNvPr id="670142" name="Oval 44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43" name="Oval 44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44" name="Oval 44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45" name="Oval 44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46" name="Oval 45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47" name="Oval 45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48" name="Oval 45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49" name="Oval 45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50" name="Oval 45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51" name="Oval 45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52" name="Oval 45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53" name="Oval 45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54" name="Oval 45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55" name="Oval 45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369" name="Group 460"/>
              <p:cNvGrpSpPr>
                <a:grpSpLocks/>
              </p:cNvGrpSpPr>
              <p:nvPr/>
            </p:nvGrpSpPr>
            <p:grpSpPr bwMode="auto">
              <a:xfrm>
                <a:off x="3841" y="2344"/>
                <a:ext cx="346" cy="304"/>
                <a:chOff x="3098" y="2084"/>
                <a:chExt cx="346" cy="304"/>
              </a:xfrm>
            </p:grpSpPr>
            <p:sp>
              <p:nvSpPr>
                <p:cNvPr id="670157" name="Oval 46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58" name="Oval 46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59" name="Oval 46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60" name="Oval 46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61" name="Oval 46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62" name="Oval 46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63" name="Oval 46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64" name="Oval 46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65" name="Oval 46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66" name="Oval 47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67" name="Oval 47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68" name="Oval 47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69" name="Oval 47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70" name="Oval 47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82" name="Group 475"/>
            <p:cNvGrpSpPr>
              <a:grpSpLocks/>
            </p:cNvGrpSpPr>
            <p:nvPr/>
          </p:nvGrpSpPr>
          <p:grpSpPr bwMode="auto">
            <a:xfrm>
              <a:off x="3665" y="2899"/>
              <a:ext cx="884" cy="539"/>
              <a:chOff x="3569" y="2803"/>
              <a:chExt cx="884" cy="539"/>
            </a:xfrm>
          </p:grpSpPr>
          <p:grpSp>
            <p:nvGrpSpPr>
              <p:cNvPr id="145338" name="Group 476"/>
              <p:cNvGrpSpPr>
                <a:grpSpLocks/>
              </p:cNvGrpSpPr>
              <p:nvPr/>
            </p:nvGrpSpPr>
            <p:grpSpPr bwMode="auto">
              <a:xfrm>
                <a:off x="4107" y="2803"/>
                <a:ext cx="346" cy="304"/>
                <a:chOff x="3098" y="2084"/>
                <a:chExt cx="346" cy="304"/>
              </a:xfrm>
            </p:grpSpPr>
            <p:sp>
              <p:nvSpPr>
                <p:cNvPr id="670173" name="Oval 47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74" name="Oval 47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75" name="Oval 47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76" name="Oval 48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77" name="Oval 48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78" name="Oval 48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79" name="Oval 48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80" name="Oval 48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81" name="Oval 48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82" name="Oval 48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83" name="Oval 48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84" name="Oval 48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85" name="Oval 48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86" name="Oval 49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339" name="Group 491"/>
              <p:cNvGrpSpPr>
                <a:grpSpLocks/>
              </p:cNvGrpSpPr>
              <p:nvPr/>
            </p:nvGrpSpPr>
            <p:grpSpPr bwMode="auto">
              <a:xfrm>
                <a:off x="3569" y="3038"/>
                <a:ext cx="346" cy="304"/>
                <a:chOff x="3098" y="2084"/>
                <a:chExt cx="346" cy="304"/>
              </a:xfrm>
            </p:grpSpPr>
            <p:sp>
              <p:nvSpPr>
                <p:cNvPr id="670188" name="Oval 49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89" name="Oval 49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90" name="Oval 49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91" name="Oval 49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92" name="Oval 49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93" name="Oval 49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94" name="Oval 49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95" name="Oval 49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96" name="Oval 50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97" name="Oval 50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98" name="Oval 50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99" name="Oval 50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00" name="Oval 50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01" name="Oval 50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83" name="Group 506"/>
            <p:cNvGrpSpPr>
              <a:grpSpLocks/>
            </p:cNvGrpSpPr>
            <p:nvPr/>
          </p:nvGrpSpPr>
          <p:grpSpPr bwMode="auto">
            <a:xfrm>
              <a:off x="3465" y="2712"/>
              <a:ext cx="1088" cy="816"/>
              <a:chOff x="3369" y="2616"/>
              <a:chExt cx="1088" cy="816"/>
            </a:xfrm>
          </p:grpSpPr>
          <p:grpSp>
            <p:nvGrpSpPr>
              <p:cNvPr id="145308" name="Group 507"/>
              <p:cNvGrpSpPr>
                <a:grpSpLocks/>
              </p:cNvGrpSpPr>
              <p:nvPr/>
            </p:nvGrpSpPr>
            <p:grpSpPr bwMode="auto">
              <a:xfrm>
                <a:off x="3369" y="3128"/>
                <a:ext cx="346" cy="304"/>
                <a:chOff x="3098" y="2084"/>
                <a:chExt cx="346" cy="304"/>
              </a:xfrm>
            </p:grpSpPr>
            <p:sp>
              <p:nvSpPr>
                <p:cNvPr id="670204" name="Oval 50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05" name="Oval 50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06" name="Oval 51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07" name="Oval 51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08" name="Oval 51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09" name="Oval 5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10" name="Oval 51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11" name="Oval 51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12" name="Oval 51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13" name="Oval 51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14" name="Oval 51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15" name="Oval 51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16" name="Oval 52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17" name="Oval 52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309" name="Group 522"/>
              <p:cNvGrpSpPr>
                <a:grpSpLocks/>
              </p:cNvGrpSpPr>
              <p:nvPr/>
            </p:nvGrpSpPr>
            <p:grpSpPr bwMode="auto">
              <a:xfrm>
                <a:off x="4111" y="2616"/>
                <a:ext cx="346" cy="304"/>
                <a:chOff x="3098" y="2084"/>
                <a:chExt cx="346" cy="304"/>
              </a:xfrm>
            </p:grpSpPr>
            <p:sp>
              <p:nvSpPr>
                <p:cNvPr id="670219" name="Oval 52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20" name="Oval 5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21" name="Oval 52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22" name="Oval 52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23" name="Oval 52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24" name="Oval 5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25" name="Oval 52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26" name="Oval 53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27" name="Oval 53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28" name="Oval 53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29" name="Oval 53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30" name="Oval 53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31" name="Oval 53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32" name="Oval 53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84" name="Group 537"/>
            <p:cNvGrpSpPr>
              <a:grpSpLocks/>
            </p:cNvGrpSpPr>
            <p:nvPr/>
          </p:nvGrpSpPr>
          <p:grpSpPr bwMode="auto">
            <a:xfrm>
              <a:off x="4326" y="2407"/>
              <a:ext cx="457" cy="899"/>
              <a:chOff x="4230" y="2311"/>
              <a:chExt cx="457" cy="899"/>
            </a:xfrm>
          </p:grpSpPr>
          <p:grpSp>
            <p:nvGrpSpPr>
              <p:cNvPr id="145278" name="Group 538"/>
              <p:cNvGrpSpPr>
                <a:grpSpLocks/>
              </p:cNvGrpSpPr>
              <p:nvPr/>
            </p:nvGrpSpPr>
            <p:grpSpPr bwMode="auto">
              <a:xfrm>
                <a:off x="4230" y="2311"/>
                <a:ext cx="346" cy="304"/>
                <a:chOff x="3098" y="2084"/>
                <a:chExt cx="346" cy="304"/>
              </a:xfrm>
            </p:grpSpPr>
            <p:sp>
              <p:nvSpPr>
                <p:cNvPr id="670235" name="Oval 53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36" name="Oval 54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37" name="Oval 54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38" name="Oval 54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39" name="Oval 54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40" name="Oval 5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41" name="Oval 54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42" name="Oval 54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43" name="Oval 54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44" name="Oval 54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45" name="Oval 54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46" name="Oval 55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47" name="Oval 55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48" name="Oval 55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279" name="Group 553"/>
              <p:cNvGrpSpPr>
                <a:grpSpLocks/>
              </p:cNvGrpSpPr>
              <p:nvPr/>
            </p:nvGrpSpPr>
            <p:grpSpPr bwMode="auto">
              <a:xfrm>
                <a:off x="4341" y="2906"/>
                <a:ext cx="346" cy="304"/>
                <a:chOff x="3098" y="2084"/>
                <a:chExt cx="346" cy="304"/>
              </a:xfrm>
            </p:grpSpPr>
            <p:sp>
              <p:nvSpPr>
                <p:cNvPr id="670250" name="Oval 55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51" name="Oval 55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52" name="Oval 55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53" name="Oval 55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54" name="Oval 55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55" name="Oval 5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56" name="Oval 56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57" name="Oval 56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58" name="Oval 56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59" name="Oval 56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60" name="Oval 56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61" name="Oval 56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62" name="Oval 56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63" name="Oval 56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85" name="Group 568"/>
            <p:cNvGrpSpPr>
              <a:grpSpLocks/>
            </p:cNvGrpSpPr>
            <p:nvPr/>
          </p:nvGrpSpPr>
          <p:grpSpPr bwMode="auto">
            <a:xfrm>
              <a:off x="2771" y="2841"/>
              <a:ext cx="1246" cy="598"/>
              <a:chOff x="2675" y="2745"/>
              <a:chExt cx="1246" cy="598"/>
            </a:xfrm>
          </p:grpSpPr>
          <p:grpSp>
            <p:nvGrpSpPr>
              <p:cNvPr id="145248" name="Group 569"/>
              <p:cNvGrpSpPr>
                <a:grpSpLocks/>
              </p:cNvGrpSpPr>
              <p:nvPr/>
            </p:nvGrpSpPr>
            <p:grpSpPr bwMode="auto">
              <a:xfrm>
                <a:off x="2675" y="3039"/>
                <a:ext cx="346" cy="304"/>
                <a:chOff x="3098" y="2084"/>
                <a:chExt cx="346" cy="304"/>
              </a:xfrm>
            </p:grpSpPr>
            <p:sp>
              <p:nvSpPr>
                <p:cNvPr id="670266" name="Oval 57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67" name="Oval 57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68" name="Oval 57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69" name="Oval 57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70" name="Oval 57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71" name="Oval 5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72" name="Oval 57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73" name="Oval 57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74" name="Oval 57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75" name="Oval 57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76" name="Oval 58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77" name="Oval 58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78" name="Oval 58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79" name="Oval 58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249" name="Group 584"/>
              <p:cNvGrpSpPr>
                <a:grpSpLocks/>
              </p:cNvGrpSpPr>
              <p:nvPr/>
            </p:nvGrpSpPr>
            <p:grpSpPr bwMode="auto">
              <a:xfrm>
                <a:off x="3575" y="2745"/>
                <a:ext cx="346" cy="304"/>
                <a:chOff x="3098" y="2084"/>
                <a:chExt cx="346" cy="304"/>
              </a:xfrm>
            </p:grpSpPr>
            <p:sp>
              <p:nvSpPr>
                <p:cNvPr id="670281" name="Oval 58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82" name="Oval 58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83" name="Oval 58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84" name="Oval 58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85" name="Oval 58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86" name="Oval 59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87" name="Oval 59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88" name="Oval 59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89" name="Oval 59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90" name="Oval 59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91" name="Oval 59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92" name="Oval 59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93" name="Oval 59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94" name="Oval 59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86" name="Group 599"/>
            <p:cNvGrpSpPr>
              <a:grpSpLocks/>
            </p:cNvGrpSpPr>
            <p:nvPr/>
          </p:nvGrpSpPr>
          <p:grpSpPr bwMode="auto">
            <a:xfrm>
              <a:off x="2772" y="2585"/>
              <a:ext cx="1437" cy="648"/>
              <a:chOff x="2676" y="2489"/>
              <a:chExt cx="1437" cy="648"/>
            </a:xfrm>
          </p:grpSpPr>
          <p:grpSp>
            <p:nvGrpSpPr>
              <p:cNvPr id="145218" name="Group 600"/>
              <p:cNvGrpSpPr>
                <a:grpSpLocks/>
              </p:cNvGrpSpPr>
              <p:nvPr/>
            </p:nvGrpSpPr>
            <p:grpSpPr bwMode="auto">
              <a:xfrm>
                <a:off x="2676" y="2489"/>
                <a:ext cx="346" cy="304"/>
                <a:chOff x="3098" y="2084"/>
                <a:chExt cx="346" cy="304"/>
              </a:xfrm>
            </p:grpSpPr>
            <p:sp>
              <p:nvSpPr>
                <p:cNvPr id="670297" name="Oval 60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98" name="Oval 60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99" name="Oval 60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00" name="Oval 60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01" name="Oval 60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02" name="Oval 60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03" name="Oval 60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04" name="Oval 60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05" name="Oval 60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06" name="Oval 61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07" name="Oval 61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08" name="Oval 61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09" name="Oval 61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10" name="Oval 61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219" name="Group 615"/>
              <p:cNvGrpSpPr>
                <a:grpSpLocks/>
              </p:cNvGrpSpPr>
              <p:nvPr/>
            </p:nvGrpSpPr>
            <p:grpSpPr bwMode="auto">
              <a:xfrm>
                <a:off x="3767" y="2833"/>
                <a:ext cx="346" cy="304"/>
                <a:chOff x="3098" y="2084"/>
                <a:chExt cx="346" cy="304"/>
              </a:xfrm>
            </p:grpSpPr>
            <p:sp>
              <p:nvSpPr>
                <p:cNvPr id="670312" name="Oval 61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13" name="Oval 6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14" name="Oval 61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15" name="Oval 61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16" name="Oval 62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17" name="Oval 62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18" name="Oval 62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19" name="Oval 62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20" name="Oval 62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21" name="Oval 62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22" name="Oval 62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23" name="Oval 62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24" name="Oval 62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25" name="Oval 62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87" name="Group 630"/>
            <p:cNvGrpSpPr>
              <a:grpSpLocks/>
            </p:cNvGrpSpPr>
            <p:nvPr/>
          </p:nvGrpSpPr>
          <p:grpSpPr bwMode="auto">
            <a:xfrm>
              <a:off x="2367" y="2454"/>
              <a:ext cx="1005" cy="1172"/>
              <a:chOff x="2271" y="2358"/>
              <a:chExt cx="1005" cy="1172"/>
            </a:xfrm>
          </p:grpSpPr>
          <p:grpSp>
            <p:nvGrpSpPr>
              <p:cNvPr id="145188" name="Group 631"/>
              <p:cNvGrpSpPr>
                <a:grpSpLocks/>
              </p:cNvGrpSpPr>
              <p:nvPr/>
            </p:nvGrpSpPr>
            <p:grpSpPr bwMode="auto">
              <a:xfrm>
                <a:off x="2930" y="3226"/>
                <a:ext cx="346" cy="304"/>
                <a:chOff x="3098" y="2084"/>
                <a:chExt cx="346" cy="304"/>
              </a:xfrm>
            </p:grpSpPr>
            <p:sp>
              <p:nvSpPr>
                <p:cNvPr id="670328" name="Oval 63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29" name="Oval 63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30" name="Oval 63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31" name="Oval 63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32" name="Oval 63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33" name="Oval 63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34" name="Oval 63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35" name="Oval 63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36" name="Oval 64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37" name="Oval 64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38" name="Oval 64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39" name="Oval 64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40" name="Oval 64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41" name="Oval 64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189" name="Group 646"/>
              <p:cNvGrpSpPr>
                <a:grpSpLocks/>
              </p:cNvGrpSpPr>
              <p:nvPr/>
            </p:nvGrpSpPr>
            <p:grpSpPr bwMode="auto">
              <a:xfrm>
                <a:off x="2271" y="2358"/>
                <a:ext cx="346" cy="304"/>
                <a:chOff x="3098" y="2084"/>
                <a:chExt cx="346" cy="304"/>
              </a:xfrm>
            </p:grpSpPr>
            <p:sp>
              <p:nvSpPr>
                <p:cNvPr id="670343" name="Oval 64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44" name="Oval 6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45" name="Oval 64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46" name="Oval 65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47" name="Oval 65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48" name="Oval 65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49" name="Oval 65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50" name="Oval 65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51" name="Oval 65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52" name="Oval 65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53" name="Oval 65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54" name="Oval 65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55" name="Oval 65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56" name="Oval 66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grpSp>
        <p:nvGrpSpPr>
          <p:cNvPr id="671085" name="Group 661"/>
          <p:cNvGrpSpPr>
            <a:grpSpLocks/>
          </p:cNvGrpSpPr>
          <p:nvPr/>
        </p:nvGrpSpPr>
        <p:grpSpPr bwMode="auto">
          <a:xfrm>
            <a:off x="3249613" y="2641600"/>
            <a:ext cx="4062412" cy="2838450"/>
            <a:chOff x="2363" y="2032"/>
            <a:chExt cx="2559" cy="1788"/>
          </a:xfrm>
        </p:grpSpPr>
        <p:grpSp>
          <p:nvGrpSpPr>
            <p:cNvPr id="144532" name="Group 662"/>
            <p:cNvGrpSpPr>
              <a:grpSpLocks/>
            </p:cNvGrpSpPr>
            <p:nvPr/>
          </p:nvGrpSpPr>
          <p:grpSpPr bwMode="auto">
            <a:xfrm>
              <a:off x="3361" y="2338"/>
              <a:ext cx="346" cy="304"/>
              <a:chOff x="3098" y="2084"/>
              <a:chExt cx="346" cy="304"/>
            </a:xfrm>
          </p:grpSpPr>
          <p:sp>
            <p:nvSpPr>
              <p:cNvPr id="670359" name="Oval 66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60" name="Oval 66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61" name="Oval 66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62" name="Oval 66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63" name="Oval 66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64" name="Oval 6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65" name="Oval 66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66" name="Oval 67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67" name="Oval 67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68" name="Oval 67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69" name="Oval 67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70" name="Oval 67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71" name="Oval 67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72" name="Oval 67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533" name="Group 677"/>
            <p:cNvGrpSpPr>
              <a:grpSpLocks/>
            </p:cNvGrpSpPr>
            <p:nvPr/>
          </p:nvGrpSpPr>
          <p:grpSpPr bwMode="auto">
            <a:xfrm>
              <a:off x="3768" y="2252"/>
              <a:ext cx="346" cy="304"/>
              <a:chOff x="3098" y="2084"/>
              <a:chExt cx="346" cy="304"/>
            </a:xfrm>
          </p:grpSpPr>
          <p:sp>
            <p:nvSpPr>
              <p:cNvPr id="670374" name="Oval 67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75" name="Oval 6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76" name="Oval 68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77" name="Oval 68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78" name="Oval 68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79" name="Oval 6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80" name="Oval 68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81" name="Oval 68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82" name="Oval 68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83" name="Oval 68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84" name="Oval 68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85" name="Oval 68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86" name="Oval 69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87" name="Oval 69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534" name="Group 692"/>
            <p:cNvGrpSpPr>
              <a:grpSpLocks/>
            </p:cNvGrpSpPr>
            <p:nvPr/>
          </p:nvGrpSpPr>
          <p:grpSpPr bwMode="auto">
            <a:xfrm>
              <a:off x="2948" y="2795"/>
              <a:ext cx="346" cy="304"/>
              <a:chOff x="3098" y="2084"/>
              <a:chExt cx="346" cy="304"/>
            </a:xfrm>
          </p:grpSpPr>
          <p:sp>
            <p:nvSpPr>
              <p:cNvPr id="670389" name="Oval 69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90" name="Oval 6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91" name="Oval 69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92" name="Oval 69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93" name="Oval 69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94" name="Oval 69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95" name="Oval 69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96" name="Oval 70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97" name="Oval 70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98" name="Oval 70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99" name="Oval 70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00" name="Oval 70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01" name="Oval 70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02" name="Oval 70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535" name="Group 707"/>
            <p:cNvGrpSpPr>
              <a:grpSpLocks/>
            </p:cNvGrpSpPr>
            <p:nvPr/>
          </p:nvGrpSpPr>
          <p:grpSpPr bwMode="auto">
            <a:xfrm>
              <a:off x="2527" y="2695"/>
              <a:ext cx="1106" cy="319"/>
              <a:chOff x="2431" y="2599"/>
              <a:chExt cx="1106" cy="319"/>
            </a:xfrm>
          </p:grpSpPr>
          <p:grpSp>
            <p:nvGrpSpPr>
              <p:cNvPr id="145094" name="Group 708"/>
              <p:cNvGrpSpPr>
                <a:grpSpLocks/>
              </p:cNvGrpSpPr>
              <p:nvPr/>
            </p:nvGrpSpPr>
            <p:grpSpPr bwMode="auto">
              <a:xfrm>
                <a:off x="3191" y="2599"/>
                <a:ext cx="346" cy="304"/>
                <a:chOff x="3098" y="2084"/>
                <a:chExt cx="346" cy="304"/>
              </a:xfrm>
            </p:grpSpPr>
            <p:sp>
              <p:nvSpPr>
                <p:cNvPr id="670405" name="Oval 70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06" name="Oval 7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07" name="Oval 71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08" name="Oval 71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09" name="Oval 71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10" name="Oval 71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11" name="Oval 71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12" name="Oval 71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13" name="Oval 71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14" name="Oval 71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15" name="Oval 71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16" name="Oval 72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17" name="Oval 72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18" name="Oval 72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095" name="Group 723"/>
              <p:cNvGrpSpPr>
                <a:grpSpLocks/>
              </p:cNvGrpSpPr>
              <p:nvPr/>
            </p:nvGrpSpPr>
            <p:grpSpPr bwMode="auto">
              <a:xfrm>
                <a:off x="2431" y="2614"/>
                <a:ext cx="346" cy="304"/>
                <a:chOff x="3098" y="2084"/>
                <a:chExt cx="346" cy="304"/>
              </a:xfrm>
            </p:grpSpPr>
            <p:sp>
              <p:nvSpPr>
                <p:cNvPr id="670420" name="Oval 72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21" name="Oval 72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22" name="Oval 72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23" name="Oval 72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24" name="Oval 72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25" name="Oval 72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26" name="Oval 73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27" name="Oval 73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28" name="Oval 73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29" name="Oval 73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30" name="Oval 73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31" name="Oval 73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32" name="Oval 73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33" name="Oval 73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36" name="Group 738"/>
            <p:cNvGrpSpPr>
              <a:grpSpLocks/>
            </p:cNvGrpSpPr>
            <p:nvPr/>
          </p:nvGrpSpPr>
          <p:grpSpPr bwMode="auto">
            <a:xfrm>
              <a:off x="2880" y="2112"/>
              <a:ext cx="1664" cy="593"/>
              <a:chOff x="2784" y="2016"/>
              <a:chExt cx="1664" cy="593"/>
            </a:xfrm>
          </p:grpSpPr>
          <p:grpSp>
            <p:nvGrpSpPr>
              <p:cNvPr id="145064" name="Group 739"/>
              <p:cNvGrpSpPr>
                <a:grpSpLocks/>
              </p:cNvGrpSpPr>
              <p:nvPr/>
            </p:nvGrpSpPr>
            <p:grpSpPr bwMode="auto">
              <a:xfrm>
                <a:off x="4102" y="2016"/>
                <a:ext cx="346" cy="304"/>
                <a:chOff x="3098" y="2084"/>
                <a:chExt cx="346" cy="304"/>
              </a:xfrm>
            </p:grpSpPr>
            <p:sp>
              <p:nvSpPr>
                <p:cNvPr id="670436" name="Oval 74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37" name="Oval 74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38" name="Oval 74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39" name="Oval 74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40" name="Oval 74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41" name="Oval 74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42" name="Oval 74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43" name="Oval 74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44" name="Oval 74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45" name="Oval 74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46" name="Oval 75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47" name="Oval 75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48" name="Oval 75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49" name="Oval 75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065" name="Group 754"/>
              <p:cNvGrpSpPr>
                <a:grpSpLocks/>
              </p:cNvGrpSpPr>
              <p:nvPr/>
            </p:nvGrpSpPr>
            <p:grpSpPr bwMode="auto">
              <a:xfrm>
                <a:off x="2784" y="2305"/>
                <a:ext cx="346" cy="304"/>
                <a:chOff x="3098" y="2084"/>
                <a:chExt cx="346" cy="304"/>
              </a:xfrm>
            </p:grpSpPr>
            <p:sp>
              <p:nvSpPr>
                <p:cNvPr id="670451" name="Oval 75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52" name="Oval 75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53" name="Oval 75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54" name="Oval 75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55" name="Oval 75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56" name="Oval 76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57" name="Oval 76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58" name="Oval 76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59" name="Oval 76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60" name="Oval 76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61" name="Oval 76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62" name="Oval 76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63" name="Oval 76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64" name="Oval 76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37" name="Group 769"/>
            <p:cNvGrpSpPr>
              <a:grpSpLocks/>
            </p:cNvGrpSpPr>
            <p:nvPr/>
          </p:nvGrpSpPr>
          <p:grpSpPr bwMode="auto">
            <a:xfrm>
              <a:off x="3906" y="2655"/>
              <a:ext cx="631" cy="1062"/>
              <a:chOff x="3810" y="2559"/>
              <a:chExt cx="631" cy="1062"/>
            </a:xfrm>
          </p:grpSpPr>
          <p:grpSp>
            <p:nvGrpSpPr>
              <p:cNvPr id="145034" name="Group 770"/>
              <p:cNvGrpSpPr>
                <a:grpSpLocks/>
              </p:cNvGrpSpPr>
              <p:nvPr/>
            </p:nvGrpSpPr>
            <p:grpSpPr bwMode="auto">
              <a:xfrm>
                <a:off x="4095" y="3317"/>
                <a:ext cx="346" cy="304"/>
                <a:chOff x="3098" y="2084"/>
                <a:chExt cx="346" cy="304"/>
              </a:xfrm>
            </p:grpSpPr>
            <p:sp>
              <p:nvSpPr>
                <p:cNvPr id="670467" name="Oval 77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68" name="Oval 77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69" name="Oval 77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70" name="Oval 77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71" name="Oval 77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72" name="Oval 77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73" name="Oval 77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74" name="Oval 77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75" name="Oval 77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76" name="Oval 78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77" name="Oval 78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78" name="Oval 78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79" name="Oval 78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80" name="Oval 78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035" name="Group 785"/>
              <p:cNvGrpSpPr>
                <a:grpSpLocks/>
              </p:cNvGrpSpPr>
              <p:nvPr/>
            </p:nvGrpSpPr>
            <p:grpSpPr bwMode="auto">
              <a:xfrm>
                <a:off x="3810" y="2559"/>
                <a:ext cx="346" cy="304"/>
                <a:chOff x="3098" y="2084"/>
                <a:chExt cx="346" cy="304"/>
              </a:xfrm>
            </p:grpSpPr>
            <p:sp>
              <p:nvSpPr>
                <p:cNvPr id="670482" name="Oval 78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83" name="Oval 7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84" name="Oval 78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85" name="Oval 78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86" name="Oval 79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87" name="Oval 79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88" name="Oval 79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89" name="Oval 79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90" name="Oval 79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91" name="Oval 79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92" name="Oval 79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93" name="Oval 79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94" name="Oval 79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95" name="Oval 79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38" name="Group 800"/>
            <p:cNvGrpSpPr>
              <a:grpSpLocks/>
            </p:cNvGrpSpPr>
            <p:nvPr/>
          </p:nvGrpSpPr>
          <p:grpSpPr bwMode="auto">
            <a:xfrm>
              <a:off x="3619" y="2032"/>
              <a:ext cx="1303" cy="973"/>
              <a:chOff x="3523" y="1936"/>
              <a:chExt cx="1303" cy="973"/>
            </a:xfrm>
          </p:grpSpPr>
          <p:grpSp>
            <p:nvGrpSpPr>
              <p:cNvPr id="145004" name="Group 801"/>
              <p:cNvGrpSpPr>
                <a:grpSpLocks/>
              </p:cNvGrpSpPr>
              <p:nvPr/>
            </p:nvGrpSpPr>
            <p:grpSpPr bwMode="auto">
              <a:xfrm>
                <a:off x="4480" y="2605"/>
                <a:ext cx="346" cy="304"/>
                <a:chOff x="3098" y="2084"/>
                <a:chExt cx="346" cy="304"/>
              </a:xfrm>
            </p:grpSpPr>
            <p:sp>
              <p:nvSpPr>
                <p:cNvPr id="670498" name="Oval 80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99" name="Oval 80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00" name="Oval 80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01" name="Oval 80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02" name="Oval 80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03" name="Oval 80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04" name="Oval 80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05" name="Oval 80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06" name="Oval 81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07" name="Oval 81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08" name="Oval 81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09" name="Oval 81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10" name="Oval 81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11" name="Oval 81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005" name="Group 816"/>
              <p:cNvGrpSpPr>
                <a:grpSpLocks/>
              </p:cNvGrpSpPr>
              <p:nvPr/>
            </p:nvGrpSpPr>
            <p:grpSpPr bwMode="auto">
              <a:xfrm>
                <a:off x="3523" y="1936"/>
                <a:ext cx="346" cy="304"/>
                <a:chOff x="3098" y="2084"/>
                <a:chExt cx="346" cy="304"/>
              </a:xfrm>
            </p:grpSpPr>
            <p:sp>
              <p:nvSpPr>
                <p:cNvPr id="670513" name="Oval 81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14" name="Oval 81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15" name="Oval 81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16" name="Oval 82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17" name="Oval 82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18" name="Oval 82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19" name="Oval 82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20" name="Oval 82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21" name="Oval 82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22" name="Oval 82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23" name="Oval 82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24" name="Oval 82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25" name="Oval 82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26" name="Oval 83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39" name="Group 831"/>
            <p:cNvGrpSpPr>
              <a:grpSpLocks/>
            </p:cNvGrpSpPr>
            <p:nvPr/>
          </p:nvGrpSpPr>
          <p:grpSpPr bwMode="auto">
            <a:xfrm>
              <a:off x="2624" y="2100"/>
              <a:ext cx="986" cy="508"/>
              <a:chOff x="2528" y="2004"/>
              <a:chExt cx="986" cy="508"/>
            </a:xfrm>
          </p:grpSpPr>
          <p:grpSp>
            <p:nvGrpSpPr>
              <p:cNvPr id="144974" name="Group 832"/>
              <p:cNvGrpSpPr>
                <a:grpSpLocks/>
              </p:cNvGrpSpPr>
              <p:nvPr/>
            </p:nvGrpSpPr>
            <p:grpSpPr bwMode="auto">
              <a:xfrm>
                <a:off x="3168" y="2004"/>
                <a:ext cx="346" cy="304"/>
                <a:chOff x="3098" y="2084"/>
                <a:chExt cx="346" cy="304"/>
              </a:xfrm>
            </p:grpSpPr>
            <p:sp>
              <p:nvSpPr>
                <p:cNvPr id="670529" name="Oval 83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30" name="Oval 83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31" name="Oval 83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32" name="Oval 83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33" name="Oval 83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34" name="Oval 83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35" name="Oval 83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36" name="Oval 84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37" name="Oval 84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38" name="Oval 84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39" name="Oval 84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40" name="Oval 84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41" name="Oval 84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42" name="Oval 84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975" name="Group 847"/>
              <p:cNvGrpSpPr>
                <a:grpSpLocks/>
              </p:cNvGrpSpPr>
              <p:nvPr/>
            </p:nvGrpSpPr>
            <p:grpSpPr bwMode="auto">
              <a:xfrm>
                <a:off x="2528" y="2208"/>
                <a:ext cx="346" cy="304"/>
                <a:chOff x="3098" y="2084"/>
                <a:chExt cx="346" cy="304"/>
              </a:xfrm>
            </p:grpSpPr>
            <p:sp>
              <p:nvSpPr>
                <p:cNvPr id="670544" name="Oval 84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45" name="Oval 84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46" name="Oval 85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47" name="Oval 85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48" name="Oval 85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49" name="Oval 85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50" name="Oval 85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51" name="Oval 85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52" name="Oval 85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53" name="Oval 85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54" name="Oval 85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55" name="Oval 85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56" name="Oval 86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57" name="Oval 86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40" name="Group 862"/>
            <p:cNvGrpSpPr>
              <a:grpSpLocks/>
            </p:cNvGrpSpPr>
            <p:nvPr/>
          </p:nvGrpSpPr>
          <p:grpSpPr bwMode="auto">
            <a:xfrm>
              <a:off x="2954" y="2152"/>
              <a:ext cx="904" cy="429"/>
              <a:chOff x="2858" y="2056"/>
              <a:chExt cx="904" cy="429"/>
            </a:xfrm>
          </p:grpSpPr>
          <p:grpSp>
            <p:nvGrpSpPr>
              <p:cNvPr id="144944" name="Group 863"/>
              <p:cNvGrpSpPr>
                <a:grpSpLocks/>
              </p:cNvGrpSpPr>
              <p:nvPr/>
            </p:nvGrpSpPr>
            <p:grpSpPr bwMode="auto">
              <a:xfrm>
                <a:off x="2858" y="2056"/>
                <a:ext cx="346" cy="304"/>
                <a:chOff x="3098" y="2084"/>
                <a:chExt cx="346" cy="304"/>
              </a:xfrm>
            </p:grpSpPr>
            <p:sp>
              <p:nvSpPr>
                <p:cNvPr id="670560" name="Oval 86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61" name="Oval 86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62" name="Oval 86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63" name="Oval 86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64" name="Oval 86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65" name="Oval 86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66" name="Oval 87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67" name="Oval 87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68" name="Oval 87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69" name="Oval 87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70" name="Oval 87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71" name="Oval 87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72" name="Oval 87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73" name="Oval 87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945" name="Group 878"/>
              <p:cNvGrpSpPr>
                <a:grpSpLocks/>
              </p:cNvGrpSpPr>
              <p:nvPr/>
            </p:nvGrpSpPr>
            <p:grpSpPr bwMode="auto">
              <a:xfrm>
                <a:off x="3416" y="2181"/>
                <a:ext cx="346" cy="304"/>
                <a:chOff x="3098" y="2084"/>
                <a:chExt cx="346" cy="304"/>
              </a:xfrm>
            </p:grpSpPr>
            <p:sp>
              <p:nvSpPr>
                <p:cNvPr id="670575" name="Oval 87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76" name="Oval 88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77" name="Oval 88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78" name="Oval 88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79" name="Oval 88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80" name="Oval 88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81" name="Oval 88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82" name="Oval 88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83" name="Oval 88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84" name="Oval 88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85" name="Oval 88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86" name="Oval 89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87" name="Oval 89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88" name="Oval 89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41" name="Group 893"/>
            <p:cNvGrpSpPr>
              <a:grpSpLocks/>
            </p:cNvGrpSpPr>
            <p:nvPr/>
          </p:nvGrpSpPr>
          <p:grpSpPr bwMode="auto">
            <a:xfrm>
              <a:off x="3151" y="2435"/>
              <a:ext cx="661" cy="752"/>
              <a:chOff x="3055" y="2339"/>
              <a:chExt cx="661" cy="752"/>
            </a:xfrm>
          </p:grpSpPr>
          <p:grpSp>
            <p:nvGrpSpPr>
              <p:cNvPr id="144914" name="Group 894"/>
              <p:cNvGrpSpPr>
                <a:grpSpLocks/>
              </p:cNvGrpSpPr>
              <p:nvPr/>
            </p:nvGrpSpPr>
            <p:grpSpPr bwMode="auto">
              <a:xfrm>
                <a:off x="3055" y="2339"/>
                <a:ext cx="346" cy="304"/>
                <a:chOff x="3098" y="2084"/>
                <a:chExt cx="346" cy="304"/>
              </a:xfrm>
            </p:grpSpPr>
            <p:sp>
              <p:nvSpPr>
                <p:cNvPr id="670591" name="Oval 89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92" name="Oval 89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93" name="Oval 89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94" name="Oval 89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95" name="Oval 89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96" name="Oval 90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97" name="Oval 90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98" name="Oval 90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99" name="Oval 90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00" name="Oval 90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01" name="Oval 90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02" name="Oval 90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03" name="Oval 90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04" name="Oval 90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915" name="Group 909"/>
              <p:cNvGrpSpPr>
                <a:grpSpLocks/>
              </p:cNvGrpSpPr>
              <p:nvPr/>
            </p:nvGrpSpPr>
            <p:grpSpPr bwMode="auto">
              <a:xfrm>
                <a:off x="3370" y="2787"/>
                <a:ext cx="346" cy="304"/>
                <a:chOff x="3098" y="2084"/>
                <a:chExt cx="346" cy="304"/>
              </a:xfrm>
            </p:grpSpPr>
            <p:sp>
              <p:nvSpPr>
                <p:cNvPr id="670606" name="Oval 91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07" name="Oval 91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08" name="Oval 91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09" name="Oval 91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10" name="Oval 91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11" name="Oval 91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12" name="Oval 91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13" name="Oval 91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14" name="Oval 91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15" name="Oval 91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16" name="Oval 92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17" name="Oval 92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18" name="Oval 92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19" name="Oval 92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42" name="Group 924"/>
            <p:cNvGrpSpPr>
              <a:grpSpLocks/>
            </p:cNvGrpSpPr>
            <p:nvPr/>
          </p:nvGrpSpPr>
          <p:grpSpPr bwMode="auto">
            <a:xfrm>
              <a:off x="2710" y="2080"/>
              <a:ext cx="1487" cy="1132"/>
              <a:chOff x="2614" y="1984"/>
              <a:chExt cx="1487" cy="1132"/>
            </a:xfrm>
          </p:grpSpPr>
          <p:grpSp>
            <p:nvGrpSpPr>
              <p:cNvPr id="144884" name="Group 925"/>
              <p:cNvGrpSpPr>
                <a:grpSpLocks/>
              </p:cNvGrpSpPr>
              <p:nvPr/>
            </p:nvGrpSpPr>
            <p:grpSpPr bwMode="auto">
              <a:xfrm>
                <a:off x="2614" y="2812"/>
                <a:ext cx="346" cy="304"/>
                <a:chOff x="3098" y="2084"/>
                <a:chExt cx="346" cy="304"/>
              </a:xfrm>
            </p:grpSpPr>
            <p:sp>
              <p:nvSpPr>
                <p:cNvPr id="670622" name="Oval 92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23" name="Oval 92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24" name="Oval 92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25" name="Oval 92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26" name="Oval 93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27" name="Oval 93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28" name="Oval 93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29" name="Oval 93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30" name="Oval 93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31" name="Oval 93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32" name="Oval 93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33" name="Oval 93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34" name="Oval 93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35" name="Oval 93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885" name="Group 940"/>
              <p:cNvGrpSpPr>
                <a:grpSpLocks/>
              </p:cNvGrpSpPr>
              <p:nvPr/>
            </p:nvGrpSpPr>
            <p:grpSpPr bwMode="auto">
              <a:xfrm>
                <a:off x="3755" y="1984"/>
                <a:ext cx="346" cy="304"/>
                <a:chOff x="3098" y="2084"/>
                <a:chExt cx="346" cy="304"/>
              </a:xfrm>
            </p:grpSpPr>
            <p:sp>
              <p:nvSpPr>
                <p:cNvPr id="670637" name="Oval 94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38" name="Oval 94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39" name="Oval 94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40" name="Oval 94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41" name="Oval 94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42" name="Oval 94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43" name="Oval 94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44" name="Oval 94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45" name="Oval 94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46" name="Oval 95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47" name="Oval 95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48" name="Oval 95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49" name="Oval 95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50" name="Oval 95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43" name="Group 955"/>
            <p:cNvGrpSpPr>
              <a:grpSpLocks/>
            </p:cNvGrpSpPr>
            <p:nvPr/>
          </p:nvGrpSpPr>
          <p:grpSpPr bwMode="auto">
            <a:xfrm>
              <a:off x="3130" y="2584"/>
              <a:ext cx="788" cy="488"/>
              <a:chOff x="3034" y="2488"/>
              <a:chExt cx="788" cy="488"/>
            </a:xfrm>
          </p:grpSpPr>
          <p:grpSp>
            <p:nvGrpSpPr>
              <p:cNvPr id="144854" name="Group 956"/>
              <p:cNvGrpSpPr>
                <a:grpSpLocks/>
              </p:cNvGrpSpPr>
              <p:nvPr/>
            </p:nvGrpSpPr>
            <p:grpSpPr bwMode="auto">
              <a:xfrm>
                <a:off x="3034" y="2672"/>
                <a:ext cx="346" cy="304"/>
                <a:chOff x="3098" y="2084"/>
                <a:chExt cx="346" cy="304"/>
              </a:xfrm>
            </p:grpSpPr>
            <p:sp>
              <p:nvSpPr>
                <p:cNvPr id="670653" name="Oval 95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54" name="Oval 95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55" name="Oval 95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56" name="Oval 96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57" name="Oval 96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58" name="Oval 96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59" name="Oval 96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60" name="Oval 96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61" name="Oval 96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62" name="Oval 96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63" name="Oval 96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64" name="Oval 96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65" name="Oval 96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66" name="Oval 97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855" name="Group 971"/>
              <p:cNvGrpSpPr>
                <a:grpSpLocks/>
              </p:cNvGrpSpPr>
              <p:nvPr/>
            </p:nvGrpSpPr>
            <p:grpSpPr bwMode="auto">
              <a:xfrm>
                <a:off x="3476" y="2488"/>
                <a:ext cx="346" cy="304"/>
                <a:chOff x="3098" y="2084"/>
                <a:chExt cx="346" cy="304"/>
              </a:xfrm>
            </p:grpSpPr>
            <p:sp>
              <p:nvSpPr>
                <p:cNvPr id="670668" name="Oval 97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69" name="Oval 97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70" name="Oval 97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71" name="Oval 97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72" name="Oval 97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73" name="Oval 97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74" name="Oval 97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75" name="Oval 97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76" name="Oval 98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77" name="Oval 98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78" name="Oval 98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79" name="Oval 98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80" name="Oval 98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81" name="Oval 98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44" name="Group 986"/>
            <p:cNvGrpSpPr>
              <a:grpSpLocks/>
            </p:cNvGrpSpPr>
            <p:nvPr/>
          </p:nvGrpSpPr>
          <p:grpSpPr bwMode="auto">
            <a:xfrm>
              <a:off x="3869" y="3143"/>
              <a:ext cx="650" cy="402"/>
              <a:chOff x="3773" y="3047"/>
              <a:chExt cx="650" cy="402"/>
            </a:xfrm>
          </p:grpSpPr>
          <p:grpSp>
            <p:nvGrpSpPr>
              <p:cNvPr id="144824" name="Group 987"/>
              <p:cNvGrpSpPr>
                <a:grpSpLocks/>
              </p:cNvGrpSpPr>
              <p:nvPr/>
            </p:nvGrpSpPr>
            <p:grpSpPr bwMode="auto">
              <a:xfrm>
                <a:off x="4077" y="3047"/>
                <a:ext cx="346" cy="304"/>
                <a:chOff x="3098" y="2084"/>
                <a:chExt cx="346" cy="304"/>
              </a:xfrm>
            </p:grpSpPr>
            <p:sp>
              <p:nvSpPr>
                <p:cNvPr id="670684" name="Oval 98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85" name="Oval 98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86" name="Oval 99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87" name="Oval 99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88" name="Oval 99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89" name="Oval 99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90" name="Oval 99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91" name="Oval 99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92" name="Oval 99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93" name="Oval 99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94" name="Oval 99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95" name="Oval 99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96" name="Oval 100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97" name="Oval 100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825" name="Group 1002"/>
              <p:cNvGrpSpPr>
                <a:grpSpLocks/>
              </p:cNvGrpSpPr>
              <p:nvPr/>
            </p:nvGrpSpPr>
            <p:grpSpPr bwMode="auto">
              <a:xfrm>
                <a:off x="3773" y="3145"/>
                <a:ext cx="346" cy="304"/>
                <a:chOff x="3098" y="2084"/>
                <a:chExt cx="346" cy="304"/>
              </a:xfrm>
            </p:grpSpPr>
            <p:sp>
              <p:nvSpPr>
                <p:cNvPr id="670699" name="Oval 100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00" name="Oval 100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01" name="Oval 100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02" name="Oval 100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03" name="Oval 100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04" name="Oval 100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05" name="Oval 100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06" name="Oval 101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07" name="Oval 101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08" name="Oval 101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09" name="Oval 101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10" name="Oval 101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11" name="Oval 101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12" name="Oval 101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45" name="Group 1017"/>
            <p:cNvGrpSpPr>
              <a:grpSpLocks/>
            </p:cNvGrpSpPr>
            <p:nvPr/>
          </p:nvGrpSpPr>
          <p:grpSpPr bwMode="auto">
            <a:xfrm>
              <a:off x="2585" y="3197"/>
              <a:ext cx="1569" cy="622"/>
              <a:chOff x="2489" y="3101"/>
              <a:chExt cx="1569" cy="622"/>
            </a:xfrm>
          </p:grpSpPr>
          <p:grpSp>
            <p:nvGrpSpPr>
              <p:cNvPr id="144794" name="Group 1018"/>
              <p:cNvGrpSpPr>
                <a:grpSpLocks/>
              </p:cNvGrpSpPr>
              <p:nvPr/>
            </p:nvGrpSpPr>
            <p:grpSpPr bwMode="auto">
              <a:xfrm>
                <a:off x="3712" y="3419"/>
                <a:ext cx="346" cy="304"/>
                <a:chOff x="3098" y="2084"/>
                <a:chExt cx="346" cy="304"/>
              </a:xfrm>
            </p:grpSpPr>
            <p:sp>
              <p:nvSpPr>
                <p:cNvPr id="670715" name="Oval 101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16" name="Oval 10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17" name="Oval 102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18" name="Oval 102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19" name="Oval 102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20" name="Oval 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21" name="Oval 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22" name="Oval 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23" name="Oval 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24" name="Oval 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25" name="Oval 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26" name="Oval 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27" name="Oval 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28" name="Oval 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795" name="Group 9"/>
              <p:cNvGrpSpPr>
                <a:grpSpLocks/>
              </p:cNvGrpSpPr>
              <p:nvPr/>
            </p:nvGrpSpPr>
            <p:grpSpPr bwMode="auto">
              <a:xfrm>
                <a:off x="2489" y="3101"/>
                <a:ext cx="346" cy="304"/>
                <a:chOff x="3098" y="2084"/>
                <a:chExt cx="346" cy="304"/>
              </a:xfrm>
            </p:grpSpPr>
            <p:sp>
              <p:nvSpPr>
                <p:cNvPr id="670730" name="Oval 1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31" name="Oval 1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32" name="Oval 1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33" name="Oval 1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34" name="Oval 1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35" name="Oval 1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36" name="Oval 1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37" name="Oval 1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38" name="Oval 1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39" name="Oval 1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40" name="Oval 2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41" name="Oval 2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42" name="Oval 2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43" name="Oval 2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46" name="Group 24"/>
            <p:cNvGrpSpPr>
              <a:grpSpLocks/>
            </p:cNvGrpSpPr>
            <p:nvPr/>
          </p:nvGrpSpPr>
          <p:grpSpPr bwMode="auto">
            <a:xfrm>
              <a:off x="2363" y="2853"/>
              <a:ext cx="1414" cy="967"/>
              <a:chOff x="2267" y="2757"/>
              <a:chExt cx="1414" cy="967"/>
            </a:xfrm>
          </p:grpSpPr>
          <p:grpSp>
            <p:nvGrpSpPr>
              <p:cNvPr id="144764" name="Group 25"/>
              <p:cNvGrpSpPr>
                <a:grpSpLocks/>
              </p:cNvGrpSpPr>
              <p:nvPr/>
            </p:nvGrpSpPr>
            <p:grpSpPr bwMode="auto">
              <a:xfrm>
                <a:off x="3335" y="3420"/>
                <a:ext cx="346" cy="304"/>
                <a:chOff x="3098" y="2084"/>
                <a:chExt cx="346" cy="304"/>
              </a:xfrm>
            </p:grpSpPr>
            <p:sp>
              <p:nvSpPr>
                <p:cNvPr id="670746" name="Oval 2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47" name="Oval 2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48" name="Oval 2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49" name="Oval 2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50" name="Oval 3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51" name="Oval 3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52" name="Oval 3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53" name="Oval 3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54" name="Oval 3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55" name="Oval 3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56" name="Oval 3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57" name="Oval 3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58" name="Oval 3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59" name="Oval 3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765" name="Group 40"/>
              <p:cNvGrpSpPr>
                <a:grpSpLocks/>
              </p:cNvGrpSpPr>
              <p:nvPr/>
            </p:nvGrpSpPr>
            <p:grpSpPr bwMode="auto">
              <a:xfrm>
                <a:off x="2267" y="2757"/>
                <a:ext cx="346" cy="304"/>
                <a:chOff x="3098" y="2084"/>
                <a:chExt cx="346" cy="304"/>
              </a:xfrm>
            </p:grpSpPr>
            <p:sp>
              <p:nvSpPr>
                <p:cNvPr id="670761" name="Oval 4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62" name="Oval 4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63" name="Oval 4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64" name="Oval 4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65" name="Oval 4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66" name="Oval 4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67" name="Oval 4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68" name="Oval 4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69" name="Oval 4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70" name="Oval 5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71" name="Oval 5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72" name="Oval 5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73" name="Oval 5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74" name="Oval 5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47" name="Group 55"/>
            <p:cNvGrpSpPr>
              <a:grpSpLocks/>
            </p:cNvGrpSpPr>
            <p:nvPr/>
          </p:nvGrpSpPr>
          <p:grpSpPr bwMode="auto">
            <a:xfrm>
              <a:off x="3094" y="2440"/>
              <a:ext cx="1189" cy="937"/>
              <a:chOff x="2998" y="2344"/>
              <a:chExt cx="1189" cy="937"/>
            </a:xfrm>
          </p:grpSpPr>
          <p:grpSp>
            <p:nvGrpSpPr>
              <p:cNvPr id="144734" name="Group 56"/>
              <p:cNvGrpSpPr>
                <a:grpSpLocks/>
              </p:cNvGrpSpPr>
              <p:nvPr/>
            </p:nvGrpSpPr>
            <p:grpSpPr bwMode="auto">
              <a:xfrm>
                <a:off x="2998" y="2977"/>
                <a:ext cx="346" cy="304"/>
                <a:chOff x="3098" y="2084"/>
                <a:chExt cx="346" cy="304"/>
              </a:xfrm>
            </p:grpSpPr>
            <p:sp>
              <p:nvSpPr>
                <p:cNvPr id="670777" name="Oval 5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78" name="Oval 5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79" name="Oval 5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80" name="Oval 6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81" name="Oval 6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82" name="Oval 6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83" name="Oval 6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84" name="Oval 6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85" name="Oval 6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86" name="Oval 6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87" name="Oval 6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88" name="Oval 6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89" name="Oval 6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90" name="Oval 7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735" name="Group 71"/>
              <p:cNvGrpSpPr>
                <a:grpSpLocks/>
              </p:cNvGrpSpPr>
              <p:nvPr/>
            </p:nvGrpSpPr>
            <p:grpSpPr bwMode="auto">
              <a:xfrm>
                <a:off x="3841" y="2344"/>
                <a:ext cx="346" cy="304"/>
                <a:chOff x="3098" y="2084"/>
                <a:chExt cx="346" cy="304"/>
              </a:xfrm>
            </p:grpSpPr>
            <p:sp>
              <p:nvSpPr>
                <p:cNvPr id="670792" name="Oval 7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93" name="Oval 7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94" name="Oval 7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95" name="Oval 7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96" name="Oval 7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97" name="Oval 7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98" name="Oval 7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99" name="Oval 7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00" name="Oval 8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01" name="Oval 8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02" name="Oval 8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03" name="Oval 8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04" name="Oval 8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05" name="Oval 8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48" name="Group 86"/>
            <p:cNvGrpSpPr>
              <a:grpSpLocks/>
            </p:cNvGrpSpPr>
            <p:nvPr/>
          </p:nvGrpSpPr>
          <p:grpSpPr bwMode="auto">
            <a:xfrm>
              <a:off x="3665" y="2899"/>
              <a:ext cx="884" cy="539"/>
              <a:chOff x="3569" y="2803"/>
              <a:chExt cx="884" cy="539"/>
            </a:xfrm>
          </p:grpSpPr>
          <p:grpSp>
            <p:nvGrpSpPr>
              <p:cNvPr id="144704" name="Group 87"/>
              <p:cNvGrpSpPr>
                <a:grpSpLocks/>
              </p:cNvGrpSpPr>
              <p:nvPr/>
            </p:nvGrpSpPr>
            <p:grpSpPr bwMode="auto">
              <a:xfrm>
                <a:off x="4107" y="2803"/>
                <a:ext cx="346" cy="304"/>
                <a:chOff x="3098" y="2084"/>
                <a:chExt cx="346" cy="304"/>
              </a:xfrm>
            </p:grpSpPr>
            <p:sp>
              <p:nvSpPr>
                <p:cNvPr id="670808" name="Oval 8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09" name="Oval 8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10" name="Oval 9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11" name="Oval 9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12" name="Oval 9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13" name="Oval 9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14" name="Oval 9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15" name="Oval 9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16" name="Oval 9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17" name="Oval 9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18" name="Oval 9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19" name="Oval 9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20" name="Oval 10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21" name="Oval 10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705" name="Group 102"/>
              <p:cNvGrpSpPr>
                <a:grpSpLocks/>
              </p:cNvGrpSpPr>
              <p:nvPr/>
            </p:nvGrpSpPr>
            <p:grpSpPr bwMode="auto">
              <a:xfrm>
                <a:off x="3569" y="3038"/>
                <a:ext cx="346" cy="304"/>
                <a:chOff x="3098" y="2084"/>
                <a:chExt cx="346" cy="304"/>
              </a:xfrm>
            </p:grpSpPr>
            <p:sp>
              <p:nvSpPr>
                <p:cNvPr id="670823" name="Oval 10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24" name="Oval 10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25" name="Oval 10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26" name="Oval 10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27" name="Oval 10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28" name="Oval 10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29" name="Oval 10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30" name="Oval 11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31" name="Oval 11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32" name="Oval 11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33" name="Oval 11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34" name="Oval 11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35" name="Oval 11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36" name="Oval 11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49" name="Group 117"/>
            <p:cNvGrpSpPr>
              <a:grpSpLocks/>
            </p:cNvGrpSpPr>
            <p:nvPr/>
          </p:nvGrpSpPr>
          <p:grpSpPr bwMode="auto">
            <a:xfrm>
              <a:off x="3465" y="2712"/>
              <a:ext cx="1088" cy="816"/>
              <a:chOff x="3369" y="2616"/>
              <a:chExt cx="1088" cy="816"/>
            </a:xfrm>
          </p:grpSpPr>
          <p:grpSp>
            <p:nvGrpSpPr>
              <p:cNvPr id="144674" name="Group 118"/>
              <p:cNvGrpSpPr>
                <a:grpSpLocks/>
              </p:cNvGrpSpPr>
              <p:nvPr/>
            </p:nvGrpSpPr>
            <p:grpSpPr bwMode="auto">
              <a:xfrm>
                <a:off x="3369" y="3128"/>
                <a:ext cx="346" cy="304"/>
                <a:chOff x="3098" y="2084"/>
                <a:chExt cx="346" cy="304"/>
              </a:xfrm>
            </p:grpSpPr>
            <p:sp>
              <p:nvSpPr>
                <p:cNvPr id="670839" name="Oval 11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40" name="Oval 1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41" name="Oval 12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42" name="Oval 12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43" name="Oval 12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44" name="Oval 1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45" name="Oval 12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46" name="Oval 12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47" name="Oval 12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48" name="Oval 12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49" name="Oval 12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50" name="Oval 13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51" name="Oval 13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52" name="Oval 13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675" name="Group 133"/>
              <p:cNvGrpSpPr>
                <a:grpSpLocks/>
              </p:cNvGrpSpPr>
              <p:nvPr/>
            </p:nvGrpSpPr>
            <p:grpSpPr bwMode="auto">
              <a:xfrm>
                <a:off x="4111" y="2616"/>
                <a:ext cx="346" cy="304"/>
                <a:chOff x="3098" y="2084"/>
                <a:chExt cx="346" cy="304"/>
              </a:xfrm>
            </p:grpSpPr>
            <p:sp>
              <p:nvSpPr>
                <p:cNvPr id="670854" name="Oval 13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55" name="Oval 13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56" name="Oval 13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57" name="Oval 13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58" name="Oval 13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59" name="Oval 13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60" name="Oval 14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61" name="Oval 14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62" name="Oval 14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63" name="Oval 14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64" name="Oval 14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65" name="Oval 14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66" name="Oval 14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67" name="Oval 14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50" name="Group 148"/>
            <p:cNvGrpSpPr>
              <a:grpSpLocks/>
            </p:cNvGrpSpPr>
            <p:nvPr/>
          </p:nvGrpSpPr>
          <p:grpSpPr bwMode="auto">
            <a:xfrm>
              <a:off x="4326" y="2407"/>
              <a:ext cx="457" cy="899"/>
              <a:chOff x="4230" y="2311"/>
              <a:chExt cx="457" cy="899"/>
            </a:xfrm>
          </p:grpSpPr>
          <p:grpSp>
            <p:nvGrpSpPr>
              <p:cNvPr id="144644" name="Group 149"/>
              <p:cNvGrpSpPr>
                <a:grpSpLocks/>
              </p:cNvGrpSpPr>
              <p:nvPr/>
            </p:nvGrpSpPr>
            <p:grpSpPr bwMode="auto">
              <a:xfrm>
                <a:off x="4230" y="2311"/>
                <a:ext cx="346" cy="304"/>
                <a:chOff x="3098" y="2084"/>
                <a:chExt cx="346" cy="304"/>
              </a:xfrm>
            </p:grpSpPr>
            <p:sp>
              <p:nvSpPr>
                <p:cNvPr id="670870" name="Oval 15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71" name="Oval 15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72" name="Oval 15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73" name="Oval 15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74" name="Oval 15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75" name="Oval 15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76" name="Oval 15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77" name="Oval 15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78" name="Oval 15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79" name="Oval 15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80" name="Oval 16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81" name="Oval 16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82" name="Oval 16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83" name="Oval 16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645" name="Group 164"/>
              <p:cNvGrpSpPr>
                <a:grpSpLocks/>
              </p:cNvGrpSpPr>
              <p:nvPr/>
            </p:nvGrpSpPr>
            <p:grpSpPr bwMode="auto">
              <a:xfrm>
                <a:off x="4341" y="2906"/>
                <a:ext cx="346" cy="304"/>
                <a:chOff x="3098" y="2084"/>
                <a:chExt cx="346" cy="304"/>
              </a:xfrm>
            </p:grpSpPr>
            <p:sp>
              <p:nvSpPr>
                <p:cNvPr id="670885" name="Oval 16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86" name="Oval 16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87" name="Oval 16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88" name="Oval 16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89" name="Oval 16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90" name="Oval 17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91" name="Oval 17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92" name="Oval 17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93" name="Oval 17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94" name="Oval 17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95" name="Oval 17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96" name="Oval 17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97" name="Oval 17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98" name="Oval 17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51" name="Group 179"/>
            <p:cNvGrpSpPr>
              <a:grpSpLocks/>
            </p:cNvGrpSpPr>
            <p:nvPr/>
          </p:nvGrpSpPr>
          <p:grpSpPr bwMode="auto">
            <a:xfrm>
              <a:off x="2771" y="2841"/>
              <a:ext cx="1246" cy="598"/>
              <a:chOff x="2675" y="2745"/>
              <a:chExt cx="1246" cy="598"/>
            </a:xfrm>
          </p:grpSpPr>
          <p:grpSp>
            <p:nvGrpSpPr>
              <p:cNvPr id="144614" name="Group 180"/>
              <p:cNvGrpSpPr>
                <a:grpSpLocks/>
              </p:cNvGrpSpPr>
              <p:nvPr/>
            </p:nvGrpSpPr>
            <p:grpSpPr bwMode="auto">
              <a:xfrm>
                <a:off x="2675" y="3039"/>
                <a:ext cx="346" cy="304"/>
                <a:chOff x="3098" y="2084"/>
                <a:chExt cx="346" cy="304"/>
              </a:xfrm>
            </p:grpSpPr>
            <p:sp>
              <p:nvSpPr>
                <p:cNvPr id="670901" name="Oval 18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02" name="Oval 18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03" name="Oval 18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04" name="Oval 18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05" name="Oval 18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06" name="Oval 18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07" name="Oval 18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08" name="Oval 18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09" name="Oval 18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10" name="Oval 19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11" name="Oval 19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12" name="Oval 19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13" name="Oval 19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14" name="Oval 19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615" name="Group 195"/>
              <p:cNvGrpSpPr>
                <a:grpSpLocks/>
              </p:cNvGrpSpPr>
              <p:nvPr/>
            </p:nvGrpSpPr>
            <p:grpSpPr bwMode="auto">
              <a:xfrm>
                <a:off x="3575" y="2745"/>
                <a:ext cx="346" cy="304"/>
                <a:chOff x="3098" y="2084"/>
                <a:chExt cx="346" cy="304"/>
              </a:xfrm>
            </p:grpSpPr>
            <p:sp>
              <p:nvSpPr>
                <p:cNvPr id="670916" name="Oval 19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17" name="Oval 19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18" name="Oval 19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19" name="Oval 19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20" name="Oval 20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21" name="Oval 20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22" name="Oval 20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23" name="Oval 20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24" name="Oval 20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25" name="Oval 20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26" name="Oval 20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27" name="Oval 20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28" name="Oval 20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29" name="Oval 20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52" name="Group 210"/>
            <p:cNvGrpSpPr>
              <a:grpSpLocks/>
            </p:cNvGrpSpPr>
            <p:nvPr/>
          </p:nvGrpSpPr>
          <p:grpSpPr bwMode="auto">
            <a:xfrm>
              <a:off x="2772" y="2585"/>
              <a:ext cx="1437" cy="648"/>
              <a:chOff x="2676" y="2489"/>
              <a:chExt cx="1437" cy="648"/>
            </a:xfrm>
          </p:grpSpPr>
          <p:grpSp>
            <p:nvGrpSpPr>
              <p:cNvPr id="144584" name="Group 211"/>
              <p:cNvGrpSpPr>
                <a:grpSpLocks/>
              </p:cNvGrpSpPr>
              <p:nvPr/>
            </p:nvGrpSpPr>
            <p:grpSpPr bwMode="auto">
              <a:xfrm>
                <a:off x="2676" y="2489"/>
                <a:ext cx="346" cy="304"/>
                <a:chOff x="3098" y="2084"/>
                <a:chExt cx="346" cy="304"/>
              </a:xfrm>
            </p:grpSpPr>
            <p:sp>
              <p:nvSpPr>
                <p:cNvPr id="670932" name="Oval 21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33" name="Oval 2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34" name="Oval 21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35" name="Oval 21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36" name="Oval 21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37" name="Oval 2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38" name="Oval 21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39" name="Oval 21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40" name="Oval 22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41" name="Oval 22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42" name="Oval 22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43" name="Oval 22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44" name="Oval 22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45" name="Oval 22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585" name="Group 226"/>
              <p:cNvGrpSpPr>
                <a:grpSpLocks/>
              </p:cNvGrpSpPr>
              <p:nvPr/>
            </p:nvGrpSpPr>
            <p:grpSpPr bwMode="auto">
              <a:xfrm>
                <a:off x="3767" y="2833"/>
                <a:ext cx="346" cy="304"/>
                <a:chOff x="3098" y="2084"/>
                <a:chExt cx="346" cy="304"/>
              </a:xfrm>
            </p:grpSpPr>
            <p:sp>
              <p:nvSpPr>
                <p:cNvPr id="670947" name="Oval 22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48" name="Oval 2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49" name="Oval 22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50" name="Oval 23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51" name="Oval 23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52" name="Oval 23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53" name="Oval 23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54" name="Oval 23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55" name="Oval 23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56" name="Oval 23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57" name="Oval 23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58" name="Oval 23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59" name="Oval 23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60" name="Oval 24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53" name="Group 241"/>
            <p:cNvGrpSpPr>
              <a:grpSpLocks/>
            </p:cNvGrpSpPr>
            <p:nvPr/>
          </p:nvGrpSpPr>
          <p:grpSpPr bwMode="auto">
            <a:xfrm>
              <a:off x="2367" y="2454"/>
              <a:ext cx="1005" cy="1172"/>
              <a:chOff x="2271" y="2358"/>
              <a:chExt cx="1005" cy="1172"/>
            </a:xfrm>
          </p:grpSpPr>
          <p:grpSp>
            <p:nvGrpSpPr>
              <p:cNvPr id="144554" name="Group 242"/>
              <p:cNvGrpSpPr>
                <a:grpSpLocks/>
              </p:cNvGrpSpPr>
              <p:nvPr/>
            </p:nvGrpSpPr>
            <p:grpSpPr bwMode="auto">
              <a:xfrm>
                <a:off x="2930" y="3226"/>
                <a:ext cx="346" cy="304"/>
                <a:chOff x="3098" y="2084"/>
                <a:chExt cx="346" cy="304"/>
              </a:xfrm>
            </p:grpSpPr>
            <p:sp>
              <p:nvSpPr>
                <p:cNvPr id="670963" name="Oval 24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64" name="Oval 2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65" name="Oval 24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66" name="Oval 24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67" name="Oval 24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68" name="Oval 2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69" name="Oval 24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70" name="Oval 25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71" name="Oval 25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72" name="Oval 25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73" name="Oval 25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74" name="Oval 25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75" name="Oval 25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76" name="Oval 25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555" name="Group 257"/>
              <p:cNvGrpSpPr>
                <a:grpSpLocks/>
              </p:cNvGrpSpPr>
              <p:nvPr/>
            </p:nvGrpSpPr>
            <p:grpSpPr bwMode="auto">
              <a:xfrm>
                <a:off x="2271" y="2358"/>
                <a:ext cx="346" cy="304"/>
                <a:chOff x="3098" y="2084"/>
                <a:chExt cx="346" cy="304"/>
              </a:xfrm>
            </p:grpSpPr>
            <p:sp>
              <p:nvSpPr>
                <p:cNvPr id="670978" name="Oval 25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79" name="Oval 2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80" name="Oval 26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81" name="Oval 26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82" name="Oval 26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83" name="Oval 26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84" name="Oval 26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85" name="Oval 26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86" name="Oval 26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87" name="Oval 26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88" name="Oval 26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89" name="Oval 26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90" name="Oval 27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91" name="Oval 27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grpSp>
        <p:nvGrpSpPr>
          <p:cNvPr id="671720" name="Group 272"/>
          <p:cNvGrpSpPr>
            <a:grpSpLocks/>
          </p:cNvGrpSpPr>
          <p:nvPr/>
        </p:nvGrpSpPr>
        <p:grpSpPr bwMode="auto">
          <a:xfrm>
            <a:off x="5081588" y="714375"/>
            <a:ext cx="4062412" cy="2838450"/>
            <a:chOff x="2363" y="2032"/>
            <a:chExt cx="2559" cy="1788"/>
          </a:xfrm>
        </p:grpSpPr>
        <p:grpSp>
          <p:nvGrpSpPr>
            <p:cNvPr id="143898" name="Group 273"/>
            <p:cNvGrpSpPr>
              <a:grpSpLocks/>
            </p:cNvGrpSpPr>
            <p:nvPr/>
          </p:nvGrpSpPr>
          <p:grpSpPr bwMode="auto">
            <a:xfrm>
              <a:off x="3361" y="2338"/>
              <a:ext cx="346" cy="304"/>
              <a:chOff x="3098" y="2084"/>
              <a:chExt cx="346" cy="304"/>
            </a:xfrm>
          </p:grpSpPr>
          <p:sp>
            <p:nvSpPr>
              <p:cNvPr id="670994" name="Oval 27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95" name="Oval 2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96" name="Oval 27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97" name="Oval 27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98" name="Oval 27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99" name="Oval 2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00" name="Oval 28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01" name="Oval 28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02" name="Oval 28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03" name="Oval 28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04" name="Oval 28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05" name="Oval 28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06" name="Oval 28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07" name="Oval 28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899" name="Group 288"/>
            <p:cNvGrpSpPr>
              <a:grpSpLocks/>
            </p:cNvGrpSpPr>
            <p:nvPr/>
          </p:nvGrpSpPr>
          <p:grpSpPr bwMode="auto">
            <a:xfrm>
              <a:off x="3768" y="2252"/>
              <a:ext cx="346" cy="304"/>
              <a:chOff x="3098" y="2084"/>
              <a:chExt cx="346" cy="304"/>
            </a:xfrm>
          </p:grpSpPr>
          <p:sp>
            <p:nvSpPr>
              <p:cNvPr id="671009" name="Oval 28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10" name="Oval 29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11" name="Oval 29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12" name="Oval 29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13" name="Oval 29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14" name="Oval 2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15" name="Oval 29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16" name="Oval 29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17" name="Oval 29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18" name="Oval 29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19" name="Oval 29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20" name="Oval 30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21" name="Oval 30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22" name="Oval 30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900" name="Group 303"/>
            <p:cNvGrpSpPr>
              <a:grpSpLocks/>
            </p:cNvGrpSpPr>
            <p:nvPr/>
          </p:nvGrpSpPr>
          <p:grpSpPr bwMode="auto">
            <a:xfrm>
              <a:off x="2948" y="2795"/>
              <a:ext cx="346" cy="304"/>
              <a:chOff x="3098" y="2084"/>
              <a:chExt cx="346" cy="304"/>
            </a:xfrm>
          </p:grpSpPr>
          <p:sp>
            <p:nvSpPr>
              <p:cNvPr id="671024" name="Oval 30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25" name="Oval 30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26" name="Oval 30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27" name="Oval 30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28" name="Oval 30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29" name="Oval 30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30" name="Oval 31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31" name="Oval 31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32" name="Oval 31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33" name="Oval 31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34" name="Oval 31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35" name="Oval 31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36" name="Oval 31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37" name="Oval 31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901" name="Group 318"/>
            <p:cNvGrpSpPr>
              <a:grpSpLocks/>
            </p:cNvGrpSpPr>
            <p:nvPr/>
          </p:nvGrpSpPr>
          <p:grpSpPr bwMode="auto">
            <a:xfrm>
              <a:off x="2527" y="2695"/>
              <a:ext cx="1106" cy="319"/>
              <a:chOff x="2431" y="2599"/>
              <a:chExt cx="1106" cy="319"/>
            </a:xfrm>
          </p:grpSpPr>
          <p:grpSp>
            <p:nvGrpSpPr>
              <p:cNvPr id="144460" name="Group 319"/>
              <p:cNvGrpSpPr>
                <a:grpSpLocks/>
              </p:cNvGrpSpPr>
              <p:nvPr/>
            </p:nvGrpSpPr>
            <p:grpSpPr bwMode="auto">
              <a:xfrm>
                <a:off x="3191" y="2599"/>
                <a:ext cx="346" cy="304"/>
                <a:chOff x="3098" y="2084"/>
                <a:chExt cx="346" cy="304"/>
              </a:xfrm>
            </p:grpSpPr>
            <p:sp>
              <p:nvSpPr>
                <p:cNvPr id="671040" name="Oval 32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41" name="Oval 32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42" name="Oval 32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43" name="Oval 32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44" name="Oval 32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45" name="Oval 32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46" name="Oval 32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47" name="Oval 32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48" name="Oval 32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49" name="Oval 32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50" name="Oval 33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51" name="Oval 33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52" name="Oval 33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53" name="Oval 33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461" name="Group 334"/>
              <p:cNvGrpSpPr>
                <a:grpSpLocks/>
              </p:cNvGrpSpPr>
              <p:nvPr/>
            </p:nvGrpSpPr>
            <p:grpSpPr bwMode="auto">
              <a:xfrm>
                <a:off x="2431" y="2614"/>
                <a:ext cx="346" cy="304"/>
                <a:chOff x="3098" y="2084"/>
                <a:chExt cx="346" cy="304"/>
              </a:xfrm>
            </p:grpSpPr>
            <p:sp>
              <p:nvSpPr>
                <p:cNvPr id="671055" name="Oval 33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56" name="Oval 33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57" name="Oval 33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58" name="Oval 33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59" name="Oval 33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60" name="Oval 34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61" name="Oval 34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62" name="Oval 34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63" name="Oval 34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64" name="Oval 34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65" name="Oval 34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66" name="Oval 34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67" name="Oval 34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68" name="Oval 34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02" name="Group 349"/>
            <p:cNvGrpSpPr>
              <a:grpSpLocks/>
            </p:cNvGrpSpPr>
            <p:nvPr/>
          </p:nvGrpSpPr>
          <p:grpSpPr bwMode="auto">
            <a:xfrm>
              <a:off x="2880" y="2112"/>
              <a:ext cx="1664" cy="593"/>
              <a:chOff x="2784" y="2016"/>
              <a:chExt cx="1664" cy="593"/>
            </a:xfrm>
          </p:grpSpPr>
          <p:grpSp>
            <p:nvGrpSpPr>
              <p:cNvPr id="144430" name="Group 350"/>
              <p:cNvGrpSpPr>
                <a:grpSpLocks/>
              </p:cNvGrpSpPr>
              <p:nvPr/>
            </p:nvGrpSpPr>
            <p:grpSpPr bwMode="auto">
              <a:xfrm>
                <a:off x="4102" y="2016"/>
                <a:ext cx="346" cy="304"/>
                <a:chOff x="3098" y="2084"/>
                <a:chExt cx="346" cy="304"/>
              </a:xfrm>
            </p:grpSpPr>
            <p:sp>
              <p:nvSpPr>
                <p:cNvPr id="671071" name="Oval 35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72" name="Oval 35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73" name="Oval 35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74" name="Oval 35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75" name="Oval 35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76" name="Oval 35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77" name="Oval 35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78" name="Oval 35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79" name="Oval 35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80" name="Oval 36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81" name="Oval 36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82" name="Oval 36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83" name="Oval 36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84" name="Oval 36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431" name="Group 365"/>
              <p:cNvGrpSpPr>
                <a:grpSpLocks/>
              </p:cNvGrpSpPr>
              <p:nvPr/>
            </p:nvGrpSpPr>
            <p:grpSpPr bwMode="auto">
              <a:xfrm>
                <a:off x="2784" y="2305"/>
                <a:ext cx="346" cy="304"/>
                <a:chOff x="3098" y="2084"/>
                <a:chExt cx="346" cy="304"/>
              </a:xfrm>
            </p:grpSpPr>
            <p:sp>
              <p:nvSpPr>
                <p:cNvPr id="671086" name="Oval 36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87" name="Oval 36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88" name="Oval 36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89" name="Oval 36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90" name="Oval 37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91" name="Oval 37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92" name="Oval 37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93" name="Oval 37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94" name="Oval 37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95" name="Oval 37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96" name="Oval 37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97" name="Oval 37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98" name="Oval 37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99" name="Oval 37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03" name="Group 380"/>
            <p:cNvGrpSpPr>
              <a:grpSpLocks/>
            </p:cNvGrpSpPr>
            <p:nvPr/>
          </p:nvGrpSpPr>
          <p:grpSpPr bwMode="auto">
            <a:xfrm>
              <a:off x="3906" y="2655"/>
              <a:ext cx="631" cy="1062"/>
              <a:chOff x="3810" y="2559"/>
              <a:chExt cx="631" cy="1062"/>
            </a:xfrm>
          </p:grpSpPr>
          <p:grpSp>
            <p:nvGrpSpPr>
              <p:cNvPr id="144400" name="Group 381"/>
              <p:cNvGrpSpPr>
                <a:grpSpLocks/>
              </p:cNvGrpSpPr>
              <p:nvPr/>
            </p:nvGrpSpPr>
            <p:grpSpPr bwMode="auto">
              <a:xfrm>
                <a:off x="4095" y="3317"/>
                <a:ext cx="346" cy="304"/>
                <a:chOff x="3098" y="2084"/>
                <a:chExt cx="346" cy="304"/>
              </a:xfrm>
            </p:grpSpPr>
            <p:sp>
              <p:nvSpPr>
                <p:cNvPr id="671102" name="Oval 38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03" name="Oval 3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04" name="Oval 38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05" name="Oval 38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06" name="Oval 38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07" name="Oval 3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08" name="Oval 38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09" name="Oval 38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10" name="Oval 39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11" name="Oval 39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12" name="Oval 39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13" name="Oval 39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14" name="Oval 39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15" name="Oval 39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401" name="Group 396"/>
              <p:cNvGrpSpPr>
                <a:grpSpLocks/>
              </p:cNvGrpSpPr>
              <p:nvPr/>
            </p:nvGrpSpPr>
            <p:grpSpPr bwMode="auto">
              <a:xfrm>
                <a:off x="3810" y="2559"/>
                <a:ext cx="346" cy="304"/>
                <a:chOff x="3098" y="2084"/>
                <a:chExt cx="346" cy="304"/>
              </a:xfrm>
            </p:grpSpPr>
            <p:sp>
              <p:nvSpPr>
                <p:cNvPr id="671117" name="Oval 39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18" name="Oval 39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19" name="Oval 39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20" name="Oval 40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21" name="Oval 40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22" name="Oval 40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23" name="Oval 40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24" name="Oval 40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25" name="Oval 40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26" name="Oval 40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27" name="Oval 40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28" name="Oval 40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29" name="Oval 40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30" name="Oval 41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04" name="Group 411"/>
            <p:cNvGrpSpPr>
              <a:grpSpLocks/>
            </p:cNvGrpSpPr>
            <p:nvPr/>
          </p:nvGrpSpPr>
          <p:grpSpPr bwMode="auto">
            <a:xfrm>
              <a:off x="3619" y="2032"/>
              <a:ext cx="1303" cy="973"/>
              <a:chOff x="3523" y="1936"/>
              <a:chExt cx="1303" cy="973"/>
            </a:xfrm>
          </p:grpSpPr>
          <p:grpSp>
            <p:nvGrpSpPr>
              <p:cNvPr id="144370" name="Group 412"/>
              <p:cNvGrpSpPr>
                <a:grpSpLocks/>
              </p:cNvGrpSpPr>
              <p:nvPr/>
            </p:nvGrpSpPr>
            <p:grpSpPr bwMode="auto">
              <a:xfrm>
                <a:off x="4480" y="2605"/>
                <a:ext cx="346" cy="304"/>
                <a:chOff x="3098" y="2084"/>
                <a:chExt cx="346" cy="304"/>
              </a:xfrm>
            </p:grpSpPr>
            <p:sp>
              <p:nvSpPr>
                <p:cNvPr id="671133" name="Oval 41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34" name="Oval 41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35" name="Oval 41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36" name="Oval 41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37" name="Oval 41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38" name="Oval 41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39" name="Oval 41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40" name="Oval 42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41" name="Oval 42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42" name="Oval 42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43" name="Oval 42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44" name="Oval 42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45" name="Oval 42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46" name="Oval 42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371" name="Group 427"/>
              <p:cNvGrpSpPr>
                <a:grpSpLocks/>
              </p:cNvGrpSpPr>
              <p:nvPr/>
            </p:nvGrpSpPr>
            <p:grpSpPr bwMode="auto">
              <a:xfrm>
                <a:off x="3523" y="1936"/>
                <a:ext cx="346" cy="304"/>
                <a:chOff x="3098" y="2084"/>
                <a:chExt cx="346" cy="304"/>
              </a:xfrm>
            </p:grpSpPr>
            <p:sp>
              <p:nvSpPr>
                <p:cNvPr id="671148" name="Oval 42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49" name="Oval 42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50" name="Oval 43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51" name="Oval 43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52" name="Oval 43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53" name="Oval 43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54" name="Oval 43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55" name="Oval 43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56" name="Oval 43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57" name="Oval 43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58" name="Oval 43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59" name="Oval 43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60" name="Oval 44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61" name="Oval 44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05" name="Group 442"/>
            <p:cNvGrpSpPr>
              <a:grpSpLocks/>
            </p:cNvGrpSpPr>
            <p:nvPr/>
          </p:nvGrpSpPr>
          <p:grpSpPr bwMode="auto">
            <a:xfrm>
              <a:off x="2624" y="2100"/>
              <a:ext cx="986" cy="508"/>
              <a:chOff x="2528" y="2004"/>
              <a:chExt cx="986" cy="508"/>
            </a:xfrm>
          </p:grpSpPr>
          <p:grpSp>
            <p:nvGrpSpPr>
              <p:cNvPr id="144340" name="Group 443"/>
              <p:cNvGrpSpPr>
                <a:grpSpLocks/>
              </p:cNvGrpSpPr>
              <p:nvPr/>
            </p:nvGrpSpPr>
            <p:grpSpPr bwMode="auto">
              <a:xfrm>
                <a:off x="3168" y="2004"/>
                <a:ext cx="346" cy="304"/>
                <a:chOff x="3098" y="2084"/>
                <a:chExt cx="346" cy="304"/>
              </a:xfrm>
            </p:grpSpPr>
            <p:sp>
              <p:nvSpPr>
                <p:cNvPr id="671164" name="Oval 44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65" name="Oval 44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66" name="Oval 44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67" name="Oval 44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68" name="Oval 44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69" name="Oval 44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70" name="Oval 45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71" name="Oval 45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72" name="Oval 45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73" name="Oval 45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74" name="Oval 45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75" name="Oval 45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76" name="Oval 45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77" name="Oval 45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341" name="Group 458"/>
              <p:cNvGrpSpPr>
                <a:grpSpLocks/>
              </p:cNvGrpSpPr>
              <p:nvPr/>
            </p:nvGrpSpPr>
            <p:grpSpPr bwMode="auto">
              <a:xfrm>
                <a:off x="2528" y="2208"/>
                <a:ext cx="346" cy="304"/>
                <a:chOff x="3098" y="2084"/>
                <a:chExt cx="346" cy="304"/>
              </a:xfrm>
            </p:grpSpPr>
            <p:sp>
              <p:nvSpPr>
                <p:cNvPr id="671179" name="Oval 45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80" name="Oval 46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81" name="Oval 46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82" name="Oval 46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83" name="Oval 46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84" name="Oval 46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85" name="Oval 46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86" name="Oval 46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87" name="Oval 46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88" name="Oval 46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89" name="Oval 46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90" name="Oval 47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91" name="Oval 47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92" name="Oval 47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06" name="Group 473"/>
            <p:cNvGrpSpPr>
              <a:grpSpLocks/>
            </p:cNvGrpSpPr>
            <p:nvPr/>
          </p:nvGrpSpPr>
          <p:grpSpPr bwMode="auto">
            <a:xfrm>
              <a:off x="2954" y="2152"/>
              <a:ext cx="904" cy="429"/>
              <a:chOff x="2858" y="2056"/>
              <a:chExt cx="904" cy="429"/>
            </a:xfrm>
          </p:grpSpPr>
          <p:grpSp>
            <p:nvGrpSpPr>
              <p:cNvPr id="144310" name="Group 474"/>
              <p:cNvGrpSpPr>
                <a:grpSpLocks/>
              </p:cNvGrpSpPr>
              <p:nvPr/>
            </p:nvGrpSpPr>
            <p:grpSpPr bwMode="auto">
              <a:xfrm>
                <a:off x="2858" y="2056"/>
                <a:ext cx="346" cy="304"/>
                <a:chOff x="3098" y="2084"/>
                <a:chExt cx="346" cy="304"/>
              </a:xfrm>
            </p:grpSpPr>
            <p:sp>
              <p:nvSpPr>
                <p:cNvPr id="671195" name="Oval 47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96" name="Oval 47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97" name="Oval 47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98" name="Oval 47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99" name="Oval 47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00" name="Oval 48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01" name="Oval 48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02" name="Oval 48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03" name="Oval 48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04" name="Oval 48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05" name="Oval 48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06" name="Oval 48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07" name="Oval 48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08" name="Oval 48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311" name="Group 489"/>
              <p:cNvGrpSpPr>
                <a:grpSpLocks/>
              </p:cNvGrpSpPr>
              <p:nvPr/>
            </p:nvGrpSpPr>
            <p:grpSpPr bwMode="auto">
              <a:xfrm>
                <a:off x="3416" y="2181"/>
                <a:ext cx="346" cy="304"/>
                <a:chOff x="3098" y="2084"/>
                <a:chExt cx="346" cy="304"/>
              </a:xfrm>
            </p:grpSpPr>
            <p:sp>
              <p:nvSpPr>
                <p:cNvPr id="671210" name="Oval 49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11" name="Oval 49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12" name="Oval 49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13" name="Oval 49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14" name="Oval 49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15" name="Oval 49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16" name="Oval 49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17" name="Oval 49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18" name="Oval 49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19" name="Oval 49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20" name="Oval 50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21" name="Oval 50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22" name="Oval 50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23" name="Oval 50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07" name="Group 504"/>
            <p:cNvGrpSpPr>
              <a:grpSpLocks/>
            </p:cNvGrpSpPr>
            <p:nvPr/>
          </p:nvGrpSpPr>
          <p:grpSpPr bwMode="auto">
            <a:xfrm>
              <a:off x="3151" y="2435"/>
              <a:ext cx="661" cy="752"/>
              <a:chOff x="3055" y="2339"/>
              <a:chExt cx="661" cy="752"/>
            </a:xfrm>
          </p:grpSpPr>
          <p:grpSp>
            <p:nvGrpSpPr>
              <p:cNvPr id="144280" name="Group 505"/>
              <p:cNvGrpSpPr>
                <a:grpSpLocks/>
              </p:cNvGrpSpPr>
              <p:nvPr/>
            </p:nvGrpSpPr>
            <p:grpSpPr bwMode="auto">
              <a:xfrm>
                <a:off x="3055" y="2339"/>
                <a:ext cx="346" cy="304"/>
                <a:chOff x="3098" y="2084"/>
                <a:chExt cx="346" cy="304"/>
              </a:xfrm>
            </p:grpSpPr>
            <p:sp>
              <p:nvSpPr>
                <p:cNvPr id="671226" name="Oval 50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27" name="Oval 50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28" name="Oval 50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29" name="Oval 50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30" name="Oval 51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31" name="Oval 51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32" name="Oval 51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33" name="Oval 51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34" name="Oval 51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35" name="Oval 51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36" name="Oval 51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37" name="Oval 51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38" name="Oval 51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39" name="Oval 51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281" name="Group 520"/>
              <p:cNvGrpSpPr>
                <a:grpSpLocks/>
              </p:cNvGrpSpPr>
              <p:nvPr/>
            </p:nvGrpSpPr>
            <p:grpSpPr bwMode="auto">
              <a:xfrm>
                <a:off x="3370" y="2787"/>
                <a:ext cx="346" cy="304"/>
                <a:chOff x="3098" y="2084"/>
                <a:chExt cx="346" cy="304"/>
              </a:xfrm>
            </p:grpSpPr>
            <p:sp>
              <p:nvSpPr>
                <p:cNvPr id="671241" name="Oval 52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42" name="Oval 52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43" name="Oval 52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44" name="Oval 52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45" name="Oval 52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46" name="Oval 52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47" name="Oval 52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48" name="Oval 52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49" name="Oval 52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50" name="Oval 53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51" name="Oval 53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52" name="Oval 53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53" name="Oval 53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54" name="Oval 53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08" name="Group 535"/>
            <p:cNvGrpSpPr>
              <a:grpSpLocks/>
            </p:cNvGrpSpPr>
            <p:nvPr/>
          </p:nvGrpSpPr>
          <p:grpSpPr bwMode="auto">
            <a:xfrm>
              <a:off x="2710" y="2080"/>
              <a:ext cx="1487" cy="1132"/>
              <a:chOff x="2614" y="1984"/>
              <a:chExt cx="1487" cy="1132"/>
            </a:xfrm>
          </p:grpSpPr>
          <p:grpSp>
            <p:nvGrpSpPr>
              <p:cNvPr id="144250" name="Group 536"/>
              <p:cNvGrpSpPr>
                <a:grpSpLocks/>
              </p:cNvGrpSpPr>
              <p:nvPr/>
            </p:nvGrpSpPr>
            <p:grpSpPr bwMode="auto">
              <a:xfrm>
                <a:off x="2614" y="2812"/>
                <a:ext cx="346" cy="304"/>
                <a:chOff x="3098" y="2084"/>
                <a:chExt cx="346" cy="304"/>
              </a:xfrm>
            </p:grpSpPr>
            <p:sp>
              <p:nvSpPr>
                <p:cNvPr id="671257" name="Oval 53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58" name="Oval 53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59" name="Oval 53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60" name="Oval 54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61" name="Oval 54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62" name="Oval 54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63" name="Oval 54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64" name="Oval 54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65" name="Oval 54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66" name="Oval 54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67" name="Oval 54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68" name="Oval 54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69" name="Oval 54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70" name="Oval 55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251" name="Group 551"/>
              <p:cNvGrpSpPr>
                <a:grpSpLocks/>
              </p:cNvGrpSpPr>
              <p:nvPr/>
            </p:nvGrpSpPr>
            <p:grpSpPr bwMode="auto">
              <a:xfrm>
                <a:off x="3755" y="1984"/>
                <a:ext cx="346" cy="304"/>
                <a:chOff x="3098" y="2084"/>
                <a:chExt cx="346" cy="304"/>
              </a:xfrm>
            </p:grpSpPr>
            <p:sp>
              <p:nvSpPr>
                <p:cNvPr id="671272" name="Oval 55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73" name="Oval 55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74" name="Oval 55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75" name="Oval 55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76" name="Oval 55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77" name="Oval 55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78" name="Oval 55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79" name="Oval 55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80" name="Oval 56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81" name="Oval 56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82" name="Oval 56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83" name="Oval 56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84" name="Oval 56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85" name="Oval 56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09" name="Group 566"/>
            <p:cNvGrpSpPr>
              <a:grpSpLocks/>
            </p:cNvGrpSpPr>
            <p:nvPr/>
          </p:nvGrpSpPr>
          <p:grpSpPr bwMode="auto">
            <a:xfrm>
              <a:off x="3130" y="2584"/>
              <a:ext cx="788" cy="488"/>
              <a:chOff x="3034" y="2488"/>
              <a:chExt cx="788" cy="488"/>
            </a:xfrm>
          </p:grpSpPr>
          <p:grpSp>
            <p:nvGrpSpPr>
              <p:cNvPr id="144220" name="Group 567"/>
              <p:cNvGrpSpPr>
                <a:grpSpLocks/>
              </p:cNvGrpSpPr>
              <p:nvPr/>
            </p:nvGrpSpPr>
            <p:grpSpPr bwMode="auto">
              <a:xfrm>
                <a:off x="3034" y="2672"/>
                <a:ext cx="346" cy="304"/>
                <a:chOff x="3098" y="2084"/>
                <a:chExt cx="346" cy="304"/>
              </a:xfrm>
            </p:grpSpPr>
            <p:sp>
              <p:nvSpPr>
                <p:cNvPr id="671288" name="Oval 56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89" name="Oval 56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90" name="Oval 57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91" name="Oval 57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92" name="Oval 57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93" name="Oval 57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94" name="Oval 57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95" name="Oval 57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96" name="Oval 57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97" name="Oval 57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98" name="Oval 57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99" name="Oval 57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00" name="Oval 58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01" name="Oval 58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221" name="Group 582"/>
              <p:cNvGrpSpPr>
                <a:grpSpLocks/>
              </p:cNvGrpSpPr>
              <p:nvPr/>
            </p:nvGrpSpPr>
            <p:grpSpPr bwMode="auto">
              <a:xfrm>
                <a:off x="3476" y="2488"/>
                <a:ext cx="346" cy="304"/>
                <a:chOff x="3098" y="2084"/>
                <a:chExt cx="346" cy="304"/>
              </a:xfrm>
            </p:grpSpPr>
            <p:sp>
              <p:nvSpPr>
                <p:cNvPr id="671303" name="Oval 58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04" name="Oval 58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05" name="Oval 58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06" name="Oval 58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07" name="Oval 58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08" name="Oval 58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09" name="Oval 58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10" name="Oval 59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11" name="Oval 59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12" name="Oval 59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13" name="Oval 59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14" name="Oval 59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15" name="Oval 59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16" name="Oval 59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10" name="Group 597"/>
            <p:cNvGrpSpPr>
              <a:grpSpLocks/>
            </p:cNvGrpSpPr>
            <p:nvPr/>
          </p:nvGrpSpPr>
          <p:grpSpPr bwMode="auto">
            <a:xfrm>
              <a:off x="3869" y="3143"/>
              <a:ext cx="650" cy="402"/>
              <a:chOff x="3773" y="3047"/>
              <a:chExt cx="650" cy="402"/>
            </a:xfrm>
          </p:grpSpPr>
          <p:grpSp>
            <p:nvGrpSpPr>
              <p:cNvPr id="144190" name="Group 598"/>
              <p:cNvGrpSpPr>
                <a:grpSpLocks/>
              </p:cNvGrpSpPr>
              <p:nvPr/>
            </p:nvGrpSpPr>
            <p:grpSpPr bwMode="auto">
              <a:xfrm>
                <a:off x="4077" y="3047"/>
                <a:ext cx="346" cy="304"/>
                <a:chOff x="3098" y="2084"/>
                <a:chExt cx="346" cy="304"/>
              </a:xfrm>
            </p:grpSpPr>
            <p:sp>
              <p:nvSpPr>
                <p:cNvPr id="671319" name="Oval 59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20" name="Oval 60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21" name="Oval 60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22" name="Oval 60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23" name="Oval 60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24" name="Oval 60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25" name="Oval 60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26" name="Oval 60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27" name="Oval 60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28" name="Oval 60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29" name="Oval 60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30" name="Oval 61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31" name="Oval 61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32" name="Oval 61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191" name="Group 613"/>
              <p:cNvGrpSpPr>
                <a:grpSpLocks/>
              </p:cNvGrpSpPr>
              <p:nvPr/>
            </p:nvGrpSpPr>
            <p:grpSpPr bwMode="auto">
              <a:xfrm>
                <a:off x="3773" y="3145"/>
                <a:ext cx="346" cy="304"/>
                <a:chOff x="3098" y="2084"/>
                <a:chExt cx="346" cy="304"/>
              </a:xfrm>
            </p:grpSpPr>
            <p:sp>
              <p:nvSpPr>
                <p:cNvPr id="671334" name="Oval 61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35" name="Oval 61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36" name="Oval 61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37" name="Oval 61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38" name="Oval 61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39" name="Oval 61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40" name="Oval 62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41" name="Oval 62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42" name="Oval 62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43" name="Oval 62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44" name="Oval 62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45" name="Oval 62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46" name="Oval 62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47" name="Oval 62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11" name="Group 628"/>
            <p:cNvGrpSpPr>
              <a:grpSpLocks/>
            </p:cNvGrpSpPr>
            <p:nvPr/>
          </p:nvGrpSpPr>
          <p:grpSpPr bwMode="auto">
            <a:xfrm>
              <a:off x="2585" y="3197"/>
              <a:ext cx="1569" cy="622"/>
              <a:chOff x="2489" y="3101"/>
              <a:chExt cx="1569" cy="622"/>
            </a:xfrm>
          </p:grpSpPr>
          <p:grpSp>
            <p:nvGrpSpPr>
              <p:cNvPr id="144160" name="Group 629"/>
              <p:cNvGrpSpPr>
                <a:grpSpLocks/>
              </p:cNvGrpSpPr>
              <p:nvPr/>
            </p:nvGrpSpPr>
            <p:grpSpPr bwMode="auto">
              <a:xfrm>
                <a:off x="3712" y="3419"/>
                <a:ext cx="346" cy="304"/>
                <a:chOff x="3098" y="2084"/>
                <a:chExt cx="346" cy="304"/>
              </a:xfrm>
            </p:grpSpPr>
            <p:sp>
              <p:nvSpPr>
                <p:cNvPr id="671350" name="Oval 63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51" name="Oval 63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52" name="Oval 63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53" name="Oval 63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54" name="Oval 63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55" name="Oval 63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56" name="Oval 63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57" name="Oval 63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58" name="Oval 63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59" name="Oval 63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60" name="Oval 64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61" name="Oval 64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62" name="Oval 64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63" name="Oval 64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161" name="Group 644"/>
              <p:cNvGrpSpPr>
                <a:grpSpLocks/>
              </p:cNvGrpSpPr>
              <p:nvPr/>
            </p:nvGrpSpPr>
            <p:grpSpPr bwMode="auto">
              <a:xfrm>
                <a:off x="2489" y="3101"/>
                <a:ext cx="346" cy="304"/>
                <a:chOff x="3098" y="2084"/>
                <a:chExt cx="346" cy="304"/>
              </a:xfrm>
            </p:grpSpPr>
            <p:sp>
              <p:nvSpPr>
                <p:cNvPr id="671365" name="Oval 64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66" name="Oval 64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67" name="Oval 64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68" name="Oval 64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69" name="Oval 64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70" name="Oval 65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71" name="Oval 65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72" name="Oval 65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73" name="Oval 65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74" name="Oval 65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75" name="Oval 65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76" name="Oval 65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77" name="Oval 65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78" name="Oval 65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12" name="Group 659"/>
            <p:cNvGrpSpPr>
              <a:grpSpLocks/>
            </p:cNvGrpSpPr>
            <p:nvPr/>
          </p:nvGrpSpPr>
          <p:grpSpPr bwMode="auto">
            <a:xfrm>
              <a:off x="2363" y="2853"/>
              <a:ext cx="1414" cy="967"/>
              <a:chOff x="2267" y="2757"/>
              <a:chExt cx="1414" cy="967"/>
            </a:xfrm>
          </p:grpSpPr>
          <p:grpSp>
            <p:nvGrpSpPr>
              <p:cNvPr id="144130" name="Group 660"/>
              <p:cNvGrpSpPr>
                <a:grpSpLocks/>
              </p:cNvGrpSpPr>
              <p:nvPr/>
            </p:nvGrpSpPr>
            <p:grpSpPr bwMode="auto">
              <a:xfrm>
                <a:off x="3335" y="3420"/>
                <a:ext cx="346" cy="304"/>
                <a:chOff x="3098" y="2084"/>
                <a:chExt cx="346" cy="304"/>
              </a:xfrm>
            </p:grpSpPr>
            <p:sp>
              <p:nvSpPr>
                <p:cNvPr id="671381" name="Oval 66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82" name="Oval 66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83" name="Oval 66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84" name="Oval 66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85" name="Oval 66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86" name="Oval 66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87" name="Oval 66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88" name="Oval 66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89" name="Oval 66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90" name="Oval 67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91" name="Oval 67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92" name="Oval 67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93" name="Oval 67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94" name="Oval 67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131" name="Group 675"/>
              <p:cNvGrpSpPr>
                <a:grpSpLocks/>
              </p:cNvGrpSpPr>
              <p:nvPr/>
            </p:nvGrpSpPr>
            <p:grpSpPr bwMode="auto">
              <a:xfrm>
                <a:off x="2267" y="2757"/>
                <a:ext cx="346" cy="304"/>
                <a:chOff x="3098" y="2084"/>
                <a:chExt cx="346" cy="304"/>
              </a:xfrm>
            </p:grpSpPr>
            <p:sp>
              <p:nvSpPr>
                <p:cNvPr id="671396" name="Oval 67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97" name="Oval 67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98" name="Oval 67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99" name="Oval 67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00" name="Oval 68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01" name="Oval 68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02" name="Oval 68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03" name="Oval 68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04" name="Oval 68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05" name="Oval 68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06" name="Oval 68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07" name="Oval 68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08" name="Oval 68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09" name="Oval 68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13" name="Group 690"/>
            <p:cNvGrpSpPr>
              <a:grpSpLocks/>
            </p:cNvGrpSpPr>
            <p:nvPr/>
          </p:nvGrpSpPr>
          <p:grpSpPr bwMode="auto">
            <a:xfrm>
              <a:off x="3094" y="2440"/>
              <a:ext cx="1189" cy="937"/>
              <a:chOff x="2998" y="2344"/>
              <a:chExt cx="1189" cy="937"/>
            </a:xfrm>
          </p:grpSpPr>
          <p:grpSp>
            <p:nvGrpSpPr>
              <p:cNvPr id="144100" name="Group 691"/>
              <p:cNvGrpSpPr>
                <a:grpSpLocks/>
              </p:cNvGrpSpPr>
              <p:nvPr/>
            </p:nvGrpSpPr>
            <p:grpSpPr bwMode="auto">
              <a:xfrm>
                <a:off x="2998" y="2977"/>
                <a:ext cx="346" cy="304"/>
                <a:chOff x="3098" y="2084"/>
                <a:chExt cx="346" cy="304"/>
              </a:xfrm>
            </p:grpSpPr>
            <p:sp>
              <p:nvSpPr>
                <p:cNvPr id="671412" name="Oval 69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13" name="Oval 69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14" name="Oval 69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15" name="Oval 69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16" name="Oval 69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17" name="Oval 69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18" name="Oval 69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19" name="Oval 69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20" name="Oval 70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21" name="Oval 70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22" name="Oval 70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23" name="Oval 70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24" name="Oval 70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25" name="Oval 70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101" name="Group 706"/>
              <p:cNvGrpSpPr>
                <a:grpSpLocks/>
              </p:cNvGrpSpPr>
              <p:nvPr/>
            </p:nvGrpSpPr>
            <p:grpSpPr bwMode="auto">
              <a:xfrm>
                <a:off x="3841" y="2344"/>
                <a:ext cx="346" cy="304"/>
                <a:chOff x="3098" y="2084"/>
                <a:chExt cx="346" cy="304"/>
              </a:xfrm>
            </p:grpSpPr>
            <p:sp>
              <p:nvSpPr>
                <p:cNvPr id="671427" name="Oval 70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28" name="Oval 70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29" name="Oval 70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30" name="Oval 71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31" name="Oval 71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32" name="Oval 71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33" name="Oval 71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34" name="Oval 71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35" name="Oval 71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36" name="Oval 71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37" name="Oval 71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38" name="Oval 71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39" name="Oval 71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40" name="Oval 72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14" name="Group 721"/>
            <p:cNvGrpSpPr>
              <a:grpSpLocks/>
            </p:cNvGrpSpPr>
            <p:nvPr/>
          </p:nvGrpSpPr>
          <p:grpSpPr bwMode="auto">
            <a:xfrm>
              <a:off x="3665" y="2899"/>
              <a:ext cx="884" cy="539"/>
              <a:chOff x="3569" y="2803"/>
              <a:chExt cx="884" cy="539"/>
            </a:xfrm>
          </p:grpSpPr>
          <p:grpSp>
            <p:nvGrpSpPr>
              <p:cNvPr id="144070" name="Group 722"/>
              <p:cNvGrpSpPr>
                <a:grpSpLocks/>
              </p:cNvGrpSpPr>
              <p:nvPr/>
            </p:nvGrpSpPr>
            <p:grpSpPr bwMode="auto">
              <a:xfrm>
                <a:off x="4107" y="2803"/>
                <a:ext cx="346" cy="304"/>
                <a:chOff x="3098" y="2084"/>
                <a:chExt cx="346" cy="304"/>
              </a:xfrm>
            </p:grpSpPr>
            <p:sp>
              <p:nvSpPr>
                <p:cNvPr id="671443" name="Oval 72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44" name="Oval 7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45" name="Oval 72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46" name="Oval 72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47" name="Oval 72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48" name="Oval 7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49" name="Oval 72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50" name="Oval 73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51" name="Oval 73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52" name="Oval 73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53" name="Oval 73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54" name="Oval 73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55" name="Oval 73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56" name="Oval 73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071" name="Group 737"/>
              <p:cNvGrpSpPr>
                <a:grpSpLocks/>
              </p:cNvGrpSpPr>
              <p:nvPr/>
            </p:nvGrpSpPr>
            <p:grpSpPr bwMode="auto">
              <a:xfrm>
                <a:off x="3569" y="3038"/>
                <a:ext cx="346" cy="304"/>
                <a:chOff x="3098" y="2084"/>
                <a:chExt cx="346" cy="304"/>
              </a:xfrm>
            </p:grpSpPr>
            <p:sp>
              <p:nvSpPr>
                <p:cNvPr id="671458" name="Oval 73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59" name="Oval 73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60" name="Oval 74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61" name="Oval 74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62" name="Oval 74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63" name="Oval 74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64" name="Oval 74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65" name="Oval 74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66" name="Oval 74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67" name="Oval 74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68" name="Oval 74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69" name="Oval 74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70" name="Oval 75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71" name="Oval 75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15" name="Group 752"/>
            <p:cNvGrpSpPr>
              <a:grpSpLocks/>
            </p:cNvGrpSpPr>
            <p:nvPr/>
          </p:nvGrpSpPr>
          <p:grpSpPr bwMode="auto">
            <a:xfrm>
              <a:off x="3465" y="2712"/>
              <a:ext cx="1088" cy="816"/>
              <a:chOff x="3369" y="2616"/>
              <a:chExt cx="1088" cy="816"/>
            </a:xfrm>
          </p:grpSpPr>
          <p:grpSp>
            <p:nvGrpSpPr>
              <p:cNvPr id="144040" name="Group 753"/>
              <p:cNvGrpSpPr>
                <a:grpSpLocks/>
              </p:cNvGrpSpPr>
              <p:nvPr/>
            </p:nvGrpSpPr>
            <p:grpSpPr bwMode="auto">
              <a:xfrm>
                <a:off x="3369" y="3128"/>
                <a:ext cx="346" cy="304"/>
                <a:chOff x="3098" y="2084"/>
                <a:chExt cx="346" cy="304"/>
              </a:xfrm>
            </p:grpSpPr>
            <p:sp>
              <p:nvSpPr>
                <p:cNvPr id="671474" name="Oval 75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75" name="Oval 75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76" name="Oval 75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77" name="Oval 75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78" name="Oval 75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79" name="Oval 7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80" name="Oval 76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81" name="Oval 76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82" name="Oval 76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83" name="Oval 76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84" name="Oval 76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85" name="Oval 76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86" name="Oval 76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87" name="Oval 76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041" name="Group 768"/>
              <p:cNvGrpSpPr>
                <a:grpSpLocks/>
              </p:cNvGrpSpPr>
              <p:nvPr/>
            </p:nvGrpSpPr>
            <p:grpSpPr bwMode="auto">
              <a:xfrm>
                <a:off x="4111" y="2616"/>
                <a:ext cx="346" cy="304"/>
                <a:chOff x="3098" y="2084"/>
                <a:chExt cx="346" cy="304"/>
              </a:xfrm>
            </p:grpSpPr>
            <p:sp>
              <p:nvSpPr>
                <p:cNvPr id="671489" name="Oval 76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90" name="Oval 77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91" name="Oval 77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92" name="Oval 77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93" name="Oval 77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94" name="Oval 77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95" name="Oval 77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96" name="Oval 77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97" name="Oval 77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98" name="Oval 77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99" name="Oval 77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00" name="Oval 78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01" name="Oval 78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02" name="Oval 78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16" name="Group 783"/>
            <p:cNvGrpSpPr>
              <a:grpSpLocks/>
            </p:cNvGrpSpPr>
            <p:nvPr/>
          </p:nvGrpSpPr>
          <p:grpSpPr bwMode="auto">
            <a:xfrm>
              <a:off x="4326" y="2407"/>
              <a:ext cx="457" cy="899"/>
              <a:chOff x="4230" y="2311"/>
              <a:chExt cx="457" cy="899"/>
            </a:xfrm>
          </p:grpSpPr>
          <p:grpSp>
            <p:nvGrpSpPr>
              <p:cNvPr id="144010" name="Group 784"/>
              <p:cNvGrpSpPr>
                <a:grpSpLocks/>
              </p:cNvGrpSpPr>
              <p:nvPr/>
            </p:nvGrpSpPr>
            <p:grpSpPr bwMode="auto">
              <a:xfrm>
                <a:off x="4230" y="2311"/>
                <a:ext cx="346" cy="304"/>
                <a:chOff x="3098" y="2084"/>
                <a:chExt cx="346" cy="304"/>
              </a:xfrm>
            </p:grpSpPr>
            <p:sp>
              <p:nvSpPr>
                <p:cNvPr id="671505" name="Oval 78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06" name="Oval 78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07" name="Oval 78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08" name="Oval 78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09" name="Oval 78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10" name="Oval 79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11" name="Oval 79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12" name="Oval 79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13" name="Oval 79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14" name="Oval 79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15" name="Oval 79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16" name="Oval 79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17" name="Oval 79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18" name="Oval 79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011" name="Group 799"/>
              <p:cNvGrpSpPr>
                <a:grpSpLocks/>
              </p:cNvGrpSpPr>
              <p:nvPr/>
            </p:nvGrpSpPr>
            <p:grpSpPr bwMode="auto">
              <a:xfrm>
                <a:off x="4341" y="2906"/>
                <a:ext cx="346" cy="304"/>
                <a:chOff x="3098" y="2084"/>
                <a:chExt cx="346" cy="304"/>
              </a:xfrm>
            </p:grpSpPr>
            <p:sp>
              <p:nvSpPr>
                <p:cNvPr id="671520" name="Oval 80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21" name="Oval 80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22" name="Oval 80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23" name="Oval 80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24" name="Oval 80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25" name="Oval 80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26" name="Oval 80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27" name="Oval 80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28" name="Oval 80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29" name="Oval 80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30" name="Oval 81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31" name="Oval 81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32" name="Oval 81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33" name="Oval 81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17" name="Group 814"/>
            <p:cNvGrpSpPr>
              <a:grpSpLocks/>
            </p:cNvGrpSpPr>
            <p:nvPr/>
          </p:nvGrpSpPr>
          <p:grpSpPr bwMode="auto">
            <a:xfrm>
              <a:off x="2771" y="2841"/>
              <a:ext cx="1246" cy="598"/>
              <a:chOff x="2675" y="2745"/>
              <a:chExt cx="1246" cy="598"/>
            </a:xfrm>
          </p:grpSpPr>
          <p:grpSp>
            <p:nvGrpSpPr>
              <p:cNvPr id="143980" name="Group 815"/>
              <p:cNvGrpSpPr>
                <a:grpSpLocks/>
              </p:cNvGrpSpPr>
              <p:nvPr/>
            </p:nvGrpSpPr>
            <p:grpSpPr bwMode="auto">
              <a:xfrm>
                <a:off x="2675" y="3039"/>
                <a:ext cx="346" cy="304"/>
                <a:chOff x="3098" y="2084"/>
                <a:chExt cx="346" cy="304"/>
              </a:xfrm>
            </p:grpSpPr>
            <p:sp>
              <p:nvSpPr>
                <p:cNvPr id="671536" name="Oval 81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37" name="Oval 8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38" name="Oval 81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39" name="Oval 81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40" name="Oval 82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41" name="Oval 82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42" name="Oval 82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43" name="Oval 82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44" name="Oval 82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45" name="Oval 82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46" name="Oval 82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47" name="Oval 82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48" name="Oval 82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49" name="Oval 82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981" name="Group 830"/>
              <p:cNvGrpSpPr>
                <a:grpSpLocks/>
              </p:cNvGrpSpPr>
              <p:nvPr/>
            </p:nvGrpSpPr>
            <p:grpSpPr bwMode="auto">
              <a:xfrm>
                <a:off x="3575" y="2745"/>
                <a:ext cx="346" cy="304"/>
                <a:chOff x="3098" y="2084"/>
                <a:chExt cx="346" cy="304"/>
              </a:xfrm>
            </p:grpSpPr>
            <p:sp>
              <p:nvSpPr>
                <p:cNvPr id="671551" name="Oval 83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52" name="Oval 83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53" name="Oval 83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54" name="Oval 83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55" name="Oval 83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56" name="Oval 83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57" name="Oval 83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58" name="Oval 83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59" name="Oval 83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60" name="Oval 84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61" name="Oval 84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62" name="Oval 84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63" name="Oval 84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64" name="Oval 84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18" name="Group 845"/>
            <p:cNvGrpSpPr>
              <a:grpSpLocks/>
            </p:cNvGrpSpPr>
            <p:nvPr/>
          </p:nvGrpSpPr>
          <p:grpSpPr bwMode="auto">
            <a:xfrm>
              <a:off x="2772" y="2585"/>
              <a:ext cx="1437" cy="648"/>
              <a:chOff x="2676" y="2489"/>
              <a:chExt cx="1437" cy="648"/>
            </a:xfrm>
          </p:grpSpPr>
          <p:grpSp>
            <p:nvGrpSpPr>
              <p:cNvPr id="143950" name="Group 846"/>
              <p:cNvGrpSpPr>
                <a:grpSpLocks/>
              </p:cNvGrpSpPr>
              <p:nvPr/>
            </p:nvGrpSpPr>
            <p:grpSpPr bwMode="auto">
              <a:xfrm>
                <a:off x="2676" y="2489"/>
                <a:ext cx="346" cy="304"/>
                <a:chOff x="3098" y="2084"/>
                <a:chExt cx="346" cy="304"/>
              </a:xfrm>
            </p:grpSpPr>
            <p:sp>
              <p:nvSpPr>
                <p:cNvPr id="671567" name="Oval 84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68" name="Oval 8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69" name="Oval 84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70" name="Oval 85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71" name="Oval 85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72" name="Oval 85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73" name="Oval 85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74" name="Oval 85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75" name="Oval 85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76" name="Oval 85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77" name="Oval 85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78" name="Oval 85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79" name="Oval 85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80" name="Oval 86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951" name="Group 861"/>
              <p:cNvGrpSpPr>
                <a:grpSpLocks/>
              </p:cNvGrpSpPr>
              <p:nvPr/>
            </p:nvGrpSpPr>
            <p:grpSpPr bwMode="auto">
              <a:xfrm>
                <a:off x="3767" y="2833"/>
                <a:ext cx="346" cy="304"/>
                <a:chOff x="3098" y="2084"/>
                <a:chExt cx="346" cy="304"/>
              </a:xfrm>
            </p:grpSpPr>
            <p:sp>
              <p:nvSpPr>
                <p:cNvPr id="671582" name="Oval 86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83" name="Oval 86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84" name="Oval 86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85" name="Oval 86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86" name="Oval 86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87" name="Oval 86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88" name="Oval 86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89" name="Oval 86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90" name="Oval 87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91" name="Oval 87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92" name="Oval 87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93" name="Oval 87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94" name="Oval 87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95" name="Oval 87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19" name="Group 876"/>
            <p:cNvGrpSpPr>
              <a:grpSpLocks/>
            </p:cNvGrpSpPr>
            <p:nvPr/>
          </p:nvGrpSpPr>
          <p:grpSpPr bwMode="auto">
            <a:xfrm>
              <a:off x="2367" y="2454"/>
              <a:ext cx="1005" cy="1172"/>
              <a:chOff x="2271" y="2358"/>
              <a:chExt cx="1005" cy="1172"/>
            </a:xfrm>
          </p:grpSpPr>
          <p:grpSp>
            <p:nvGrpSpPr>
              <p:cNvPr id="143920" name="Group 877"/>
              <p:cNvGrpSpPr>
                <a:grpSpLocks/>
              </p:cNvGrpSpPr>
              <p:nvPr/>
            </p:nvGrpSpPr>
            <p:grpSpPr bwMode="auto">
              <a:xfrm>
                <a:off x="2930" y="3226"/>
                <a:ext cx="346" cy="304"/>
                <a:chOff x="3098" y="2084"/>
                <a:chExt cx="346" cy="304"/>
              </a:xfrm>
            </p:grpSpPr>
            <p:sp>
              <p:nvSpPr>
                <p:cNvPr id="671598" name="Oval 87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99" name="Oval 8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00" name="Oval 88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01" name="Oval 88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02" name="Oval 88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03" name="Oval 8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04" name="Oval 88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05" name="Oval 88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06" name="Oval 88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07" name="Oval 88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08" name="Oval 88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09" name="Oval 88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10" name="Oval 89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11" name="Oval 89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921" name="Group 892"/>
              <p:cNvGrpSpPr>
                <a:grpSpLocks/>
              </p:cNvGrpSpPr>
              <p:nvPr/>
            </p:nvGrpSpPr>
            <p:grpSpPr bwMode="auto">
              <a:xfrm>
                <a:off x="2271" y="2358"/>
                <a:ext cx="346" cy="304"/>
                <a:chOff x="3098" y="2084"/>
                <a:chExt cx="346" cy="304"/>
              </a:xfrm>
            </p:grpSpPr>
            <p:sp>
              <p:nvSpPr>
                <p:cNvPr id="671613" name="Oval 89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14" name="Oval 8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15" name="Oval 89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16" name="Oval 89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17" name="Oval 89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18" name="Oval 89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19" name="Oval 89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20" name="Oval 90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21" name="Oval 90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22" name="Oval 90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23" name="Oval 90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24" name="Oval 90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25" name="Oval 90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26" name="Oval 90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grpSp>
        <p:nvGrpSpPr>
          <p:cNvPr id="672271" name="Group 907"/>
          <p:cNvGrpSpPr>
            <a:grpSpLocks/>
          </p:cNvGrpSpPr>
          <p:nvPr/>
        </p:nvGrpSpPr>
        <p:grpSpPr bwMode="auto">
          <a:xfrm>
            <a:off x="-130741" y="1143569"/>
            <a:ext cx="4062413" cy="2838450"/>
            <a:chOff x="2363" y="2032"/>
            <a:chExt cx="2559" cy="1788"/>
          </a:xfrm>
        </p:grpSpPr>
        <p:grpSp>
          <p:nvGrpSpPr>
            <p:cNvPr id="143264" name="Group 908"/>
            <p:cNvGrpSpPr>
              <a:grpSpLocks/>
            </p:cNvGrpSpPr>
            <p:nvPr/>
          </p:nvGrpSpPr>
          <p:grpSpPr bwMode="auto">
            <a:xfrm>
              <a:off x="3361" y="2338"/>
              <a:ext cx="346" cy="304"/>
              <a:chOff x="3098" y="2084"/>
              <a:chExt cx="346" cy="304"/>
            </a:xfrm>
          </p:grpSpPr>
          <p:sp>
            <p:nvSpPr>
              <p:cNvPr id="671629" name="Oval 90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30" name="Oval 9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31" name="Oval 91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32" name="Oval 91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33" name="Oval 91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34" name="Oval 91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35" name="Oval 91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36" name="Oval 91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37" name="Oval 91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38" name="Oval 91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39" name="Oval 91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40" name="Oval 92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41" name="Oval 92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42" name="Oval 92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265" name="Group 923"/>
            <p:cNvGrpSpPr>
              <a:grpSpLocks/>
            </p:cNvGrpSpPr>
            <p:nvPr/>
          </p:nvGrpSpPr>
          <p:grpSpPr bwMode="auto">
            <a:xfrm>
              <a:off x="3768" y="2252"/>
              <a:ext cx="346" cy="304"/>
              <a:chOff x="3098" y="2084"/>
              <a:chExt cx="346" cy="304"/>
            </a:xfrm>
          </p:grpSpPr>
          <p:sp>
            <p:nvSpPr>
              <p:cNvPr id="671644" name="Oval 92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45" name="Oval 92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46" name="Oval 92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47" name="Oval 92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48" name="Oval 92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49" name="Oval 92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50" name="Oval 93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51" name="Oval 93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52" name="Oval 93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53" name="Oval 93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54" name="Oval 93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55" name="Oval 93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56" name="Oval 93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57" name="Oval 93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266" name="Group 938"/>
            <p:cNvGrpSpPr>
              <a:grpSpLocks/>
            </p:cNvGrpSpPr>
            <p:nvPr/>
          </p:nvGrpSpPr>
          <p:grpSpPr bwMode="auto">
            <a:xfrm>
              <a:off x="2948" y="2795"/>
              <a:ext cx="346" cy="304"/>
              <a:chOff x="3098" y="2084"/>
              <a:chExt cx="346" cy="304"/>
            </a:xfrm>
          </p:grpSpPr>
          <p:sp>
            <p:nvSpPr>
              <p:cNvPr id="671659" name="Oval 93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60" name="Oval 94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61" name="Oval 94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62" name="Oval 94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63" name="Oval 94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64" name="Oval 9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65" name="Oval 94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66" name="Oval 94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67" name="Oval 94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68" name="Oval 94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69" name="Oval 94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70" name="Oval 95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71" name="Oval 95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72" name="Oval 95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267" name="Group 953"/>
            <p:cNvGrpSpPr>
              <a:grpSpLocks/>
            </p:cNvGrpSpPr>
            <p:nvPr/>
          </p:nvGrpSpPr>
          <p:grpSpPr bwMode="auto">
            <a:xfrm>
              <a:off x="2527" y="2695"/>
              <a:ext cx="1106" cy="319"/>
              <a:chOff x="2431" y="2599"/>
              <a:chExt cx="1106" cy="319"/>
            </a:xfrm>
          </p:grpSpPr>
          <p:grpSp>
            <p:nvGrpSpPr>
              <p:cNvPr id="143826" name="Group 954"/>
              <p:cNvGrpSpPr>
                <a:grpSpLocks/>
              </p:cNvGrpSpPr>
              <p:nvPr/>
            </p:nvGrpSpPr>
            <p:grpSpPr bwMode="auto">
              <a:xfrm>
                <a:off x="3191" y="2599"/>
                <a:ext cx="346" cy="304"/>
                <a:chOff x="3098" y="2084"/>
                <a:chExt cx="346" cy="304"/>
              </a:xfrm>
            </p:grpSpPr>
            <p:sp>
              <p:nvSpPr>
                <p:cNvPr id="671675" name="Oval 95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76" name="Oval 95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77" name="Oval 95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78" name="Oval 95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79" name="Oval 95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80" name="Oval 96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81" name="Oval 96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82" name="Oval 96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83" name="Oval 96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84" name="Oval 96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85" name="Oval 96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86" name="Oval 96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87" name="Oval 96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88" name="Oval 96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827" name="Group 969"/>
              <p:cNvGrpSpPr>
                <a:grpSpLocks/>
              </p:cNvGrpSpPr>
              <p:nvPr/>
            </p:nvGrpSpPr>
            <p:grpSpPr bwMode="auto">
              <a:xfrm>
                <a:off x="2431" y="2614"/>
                <a:ext cx="346" cy="304"/>
                <a:chOff x="3098" y="2084"/>
                <a:chExt cx="346" cy="304"/>
              </a:xfrm>
            </p:grpSpPr>
            <p:sp>
              <p:nvSpPr>
                <p:cNvPr id="671690" name="Oval 97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91" name="Oval 97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92" name="Oval 97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93" name="Oval 97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94" name="Oval 97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95" name="Oval 9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96" name="Oval 97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97" name="Oval 97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98" name="Oval 97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99" name="Oval 97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00" name="Oval 98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01" name="Oval 98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02" name="Oval 98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03" name="Oval 98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68" name="Group 984"/>
            <p:cNvGrpSpPr>
              <a:grpSpLocks/>
            </p:cNvGrpSpPr>
            <p:nvPr/>
          </p:nvGrpSpPr>
          <p:grpSpPr bwMode="auto">
            <a:xfrm>
              <a:off x="2880" y="2112"/>
              <a:ext cx="1664" cy="593"/>
              <a:chOff x="2784" y="2016"/>
              <a:chExt cx="1664" cy="593"/>
            </a:xfrm>
          </p:grpSpPr>
          <p:grpSp>
            <p:nvGrpSpPr>
              <p:cNvPr id="143796" name="Group 985"/>
              <p:cNvGrpSpPr>
                <a:grpSpLocks/>
              </p:cNvGrpSpPr>
              <p:nvPr/>
            </p:nvGrpSpPr>
            <p:grpSpPr bwMode="auto">
              <a:xfrm>
                <a:off x="4102" y="2016"/>
                <a:ext cx="346" cy="304"/>
                <a:chOff x="3098" y="2084"/>
                <a:chExt cx="346" cy="304"/>
              </a:xfrm>
            </p:grpSpPr>
            <p:sp>
              <p:nvSpPr>
                <p:cNvPr id="671706" name="Oval 98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07" name="Oval 9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08" name="Oval 98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09" name="Oval 98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10" name="Oval 99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11" name="Oval 99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12" name="Oval 99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13" name="Oval 99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14" name="Oval 99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15" name="Oval 99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16" name="Oval 99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17" name="Oval 99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18" name="Oval 99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19" name="Oval 99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797" name="Group 1000"/>
              <p:cNvGrpSpPr>
                <a:grpSpLocks/>
              </p:cNvGrpSpPr>
              <p:nvPr/>
            </p:nvGrpSpPr>
            <p:grpSpPr bwMode="auto">
              <a:xfrm>
                <a:off x="2784" y="2305"/>
                <a:ext cx="346" cy="304"/>
                <a:chOff x="3098" y="2084"/>
                <a:chExt cx="346" cy="304"/>
              </a:xfrm>
            </p:grpSpPr>
            <p:sp>
              <p:nvSpPr>
                <p:cNvPr id="671721" name="Oval 100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22" name="Oval 100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23" name="Oval 100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24" name="Oval 100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25" name="Oval 100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26" name="Oval 100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27" name="Oval 100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28" name="Oval 100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29" name="Oval 100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30" name="Oval 101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31" name="Oval 101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32" name="Oval 101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33" name="Oval 101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34" name="Oval 101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69" name="Group 1015"/>
            <p:cNvGrpSpPr>
              <a:grpSpLocks/>
            </p:cNvGrpSpPr>
            <p:nvPr/>
          </p:nvGrpSpPr>
          <p:grpSpPr bwMode="auto">
            <a:xfrm>
              <a:off x="3906" y="2655"/>
              <a:ext cx="631" cy="1062"/>
              <a:chOff x="3810" y="2559"/>
              <a:chExt cx="631" cy="1062"/>
            </a:xfrm>
          </p:grpSpPr>
          <p:grpSp>
            <p:nvGrpSpPr>
              <p:cNvPr id="143766" name="Group 1016"/>
              <p:cNvGrpSpPr>
                <a:grpSpLocks/>
              </p:cNvGrpSpPr>
              <p:nvPr/>
            </p:nvGrpSpPr>
            <p:grpSpPr bwMode="auto">
              <a:xfrm>
                <a:off x="4095" y="3317"/>
                <a:ext cx="346" cy="304"/>
                <a:chOff x="3098" y="2084"/>
                <a:chExt cx="346" cy="304"/>
              </a:xfrm>
            </p:grpSpPr>
            <p:sp>
              <p:nvSpPr>
                <p:cNvPr id="671737" name="Oval 101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38" name="Oval 101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39" name="Oval 101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40" name="Oval 102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41" name="Oval 102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42" name="Oval 102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43" name="Oval 102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44" name="Oval 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45" name="Oval 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46" name="Oval 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47" name="Oval 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48" name="Oval 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49" name="Oval 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50" name="Oval 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767" name="Group 7"/>
              <p:cNvGrpSpPr>
                <a:grpSpLocks/>
              </p:cNvGrpSpPr>
              <p:nvPr/>
            </p:nvGrpSpPr>
            <p:grpSpPr bwMode="auto">
              <a:xfrm>
                <a:off x="3810" y="2559"/>
                <a:ext cx="346" cy="304"/>
                <a:chOff x="3098" y="2084"/>
                <a:chExt cx="346" cy="304"/>
              </a:xfrm>
            </p:grpSpPr>
            <p:sp>
              <p:nvSpPr>
                <p:cNvPr id="671752" name="Oval 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53" name="Oval 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54" name="Oval 1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55" name="Oval 1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56" name="Oval 1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57" name="Oval 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58" name="Oval 1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59" name="Oval 1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60" name="Oval 1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61" name="Oval 1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62" name="Oval 1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63" name="Oval 1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64" name="Oval 2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65" name="Oval 2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70" name="Group 22"/>
            <p:cNvGrpSpPr>
              <a:grpSpLocks/>
            </p:cNvGrpSpPr>
            <p:nvPr/>
          </p:nvGrpSpPr>
          <p:grpSpPr bwMode="auto">
            <a:xfrm>
              <a:off x="3619" y="2032"/>
              <a:ext cx="1303" cy="973"/>
              <a:chOff x="3523" y="1936"/>
              <a:chExt cx="1303" cy="973"/>
            </a:xfrm>
          </p:grpSpPr>
          <p:grpSp>
            <p:nvGrpSpPr>
              <p:cNvPr id="143736" name="Group 23"/>
              <p:cNvGrpSpPr>
                <a:grpSpLocks/>
              </p:cNvGrpSpPr>
              <p:nvPr/>
            </p:nvGrpSpPr>
            <p:grpSpPr bwMode="auto">
              <a:xfrm>
                <a:off x="4480" y="2605"/>
                <a:ext cx="346" cy="304"/>
                <a:chOff x="3098" y="2084"/>
                <a:chExt cx="346" cy="304"/>
              </a:xfrm>
            </p:grpSpPr>
            <p:sp>
              <p:nvSpPr>
                <p:cNvPr id="671768" name="Oval 2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69" name="Oval 2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70" name="Oval 2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71" name="Oval 2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72" name="Oval 2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73" name="Oval 2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74" name="Oval 3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75" name="Oval 3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76" name="Oval 3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77" name="Oval 3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78" name="Oval 3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79" name="Oval 3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80" name="Oval 3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81" name="Oval 3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737" name="Group 38"/>
              <p:cNvGrpSpPr>
                <a:grpSpLocks/>
              </p:cNvGrpSpPr>
              <p:nvPr/>
            </p:nvGrpSpPr>
            <p:grpSpPr bwMode="auto">
              <a:xfrm>
                <a:off x="3523" y="1936"/>
                <a:ext cx="346" cy="304"/>
                <a:chOff x="3098" y="2084"/>
                <a:chExt cx="346" cy="304"/>
              </a:xfrm>
            </p:grpSpPr>
            <p:sp>
              <p:nvSpPr>
                <p:cNvPr id="671783" name="Oval 3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84" name="Oval 4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85" name="Oval 4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86" name="Oval 4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87" name="Oval 4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88" name="Oval 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89" name="Oval 4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90" name="Oval 4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91" name="Oval 4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92" name="Oval 4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93" name="Oval 4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94" name="Oval 5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95" name="Oval 5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96" name="Oval 5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71" name="Group 53"/>
            <p:cNvGrpSpPr>
              <a:grpSpLocks/>
            </p:cNvGrpSpPr>
            <p:nvPr/>
          </p:nvGrpSpPr>
          <p:grpSpPr bwMode="auto">
            <a:xfrm>
              <a:off x="2624" y="2100"/>
              <a:ext cx="986" cy="508"/>
              <a:chOff x="2528" y="2004"/>
              <a:chExt cx="986" cy="508"/>
            </a:xfrm>
          </p:grpSpPr>
          <p:grpSp>
            <p:nvGrpSpPr>
              <p:cNvPr id="143706" name="Group 54"/>
              <p:cNvGrpSpPr>
                <a:grpSpLocks/>
              </p:cNvGrpSpPr>
              <p:nvPr/>
            </p:nvGrpSpPr>
            <p:grpSpPr bwMode="auto">
              <a:xfrm>
                <a:off x="3168" y="2004"/>
                <a:ext cx="346" cy="304"/>
                <a:chOff x="3098" y="2084"/>
                <a:chExt cx="346" cy="304"/>
              </a:xfrm>
            </p:grpSpPr>
            <p:sp>
              <p:nvSpPr>
                <p:cNvPr id="671799" name="Oval 5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00" name="Oval 5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01" name="Oval 5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02" name="Oval 5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03" name="Oval 5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04" name="Oval 6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05" name="Oval 6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06" name="Oval 6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07" name="Oval 6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08" name="Oval 6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09" name="Oval 6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10" name="Oval 6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11" name="Oval 6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12" name="Oval 6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707" name="Group 69"/>
              <p:cNvGrpSpPr>
                <a:grpSpLocks/>
              </p:cNvGrpSpPr>
              <p:nvPr/>
            </p:nvGrpSpPr>
            <p:grpSpPr bwMode="auto">
              <a:xfrm>
                <a:off x="2528" y="2208"/>
                <a:ext cx="346" cy="304"/>
                <a:chOff x="3098" y="2084"/>
                <a:chExt cx="346" cy="304"/>
              </a:xfrm>
            </p:grpSpPr>
            <p:sp>
              <p:nvSpPr>
                <p:cNvPr id="671814" name="Oval 7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15" name="Oval 7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16" name="Oval 7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17" name="Oval 7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18" name="Oval 7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19" name="Oval 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20" name="Oval 7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21" name="Oval 7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22" name="Oval 7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23" name="Oval 7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24" name="Oval 8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25" name="Oval 8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26" name="Oval 8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27" name="Oval 8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72" name="Group 84"/>
            <p:cNvGrpSpPr>
              <a:grpSpLocks/>
            </p:cNvGrpSpPr>
            <p:nvPr/>
          </p:nvGrpSpPr>
          <p:grpSpPr bwMode="auto">
            <a:xfrm>
              <a:off x="2954" y="2152"/>
              <a:ext cx="904" cy="429"/>
              <a:chOff x="2858" y="2056"/>
              <a:chExt cx="904" cy="429"/>
            </a:xfrm>
          </p:grpSpPr>
          <p:grpSp>
            <p:nvGrpSpPr>
              <p:cNvPr id="143676" name="Group 85"/>
              <p:cNvGrpSpPr>
                <a:grpSpLocks/>
              </p:cNvGrpSpPr>
              <p:nvPr/>
            </p:nvGrpSpPr>
            <p:grpSpPr bwMode="auto">
              <a:xfrm>
                <a:off x="2858" y="2056"/>
                <a:ext cx="346" cy="304"/>
                <a:chOff x="3098" y="2084"/>
                <a:chExt cx="346" cy="304"/>
              </a:xfrm>
            </p:grpSpPr>
            <p:sp>
              <p:nvSpPr>
                <p:cNvPr id="671830" name="Oval 8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31" name="Oval 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32" name="Oval 8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33" name="Oval 8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34" name="Oval 9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35" name="Oval 9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36" name="Oval 9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37" name="Oval 9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38" name="Oval 9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39" name="Oval 9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40" name="Oval 9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41" name="Oval 9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42" name="Oval 9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43" name="Oval 9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677" name="Group 100"/>
              <p:cNvGrpSpPr>
                <a:grpSpLocks/>
              </p:cNvGrpSpPr>
              <p:nvPr/>
            </p:nvGrpSpPr>
            <p:grpSpPr bwMode="auto">
              <a:xfrm>
                <a:off x="3416" y="2181"/>
                <a:ext cx="346" cy="304"/>
                <a:chOff x="3098" y="2084"/>
                <a:chExt cx="346" cy="304"/>
              </a:xfrm>
            </p:grpSpPr>
            <p:sp>
              <p:nvSpPr>
                <p:cNvPr id="671845" name="Oval 10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46" name="Oval 10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47" name="Oval 10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48" name="Oval 10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49" name="Oval 10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50" name="Oval 10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51" name="Oval 10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52" name="Oval 10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53" name="Oval 10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54" name="Oval 11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55" name="Oval 11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56" name="Oval 11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57" name="Oval 11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58" name="Oval 11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73" name="Group 115"/>
            <p:cNvGrpSpPr>
              <a:grpSpLocks/>
            </p:cNvGrpSpPr>
            <p:nvPr/>
          </p:nvGrpSpPr>
          <p:grpSpPr bwMode="auto">
            <a:xfrm>
              <a:off x="3151" y="2435"/>
              <a:ext cx="661" cy="752"/>
              <a:chOff x="3055" y="2339"/>
              <a:chExt cx="661" cy="752"/>
            </a:xfrm>
          </p:grpSpPr>
          <p:grpSp>
            <p:nvGrpSpPr>
              <p:cNvPr id="143646" name="Group 116"/>
              <p:cNvGrpSpPr>
                <a:grpSpLocks/>
              </p:cNvGrpSpPr>
              <p:nvPr/>
            </p:nvGrpSpPr>
            <p:grpSpPr bwMode="auto">
              <a:xfrm>
                <a:off x="3055" y="2339"/>
                <a:ext cx="346" cy="304"/>
                <a:chOff x="3098" y="2084"/>
                <a:chExt cx="346" cy="304"/>
              </a:xfrm>
            </p:grpSpPr>
            <p:sp>
              <p:nvSpPr>
                <p:cNvPr id="671861" name="Oval 11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62" name="Oval 11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63" name="Oval 11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64" name="Oval 12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65" name="Oval 12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66" name="Oval 12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67" name="Oval 12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68" name="Oval 12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69" name="Oval 12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70" name="Oval 12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71" name="Oval 12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72" name="Oval 12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73" name="Oval 12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74" name="Oval 13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647" name="Group 131"/>
              <p:cNvGrpSpPr>
                <a:grpSpLocks/>
              </p:cNvGrpSpPr>
              <p:nvPr/>
            </p:nvGrpSpPr>
            <p:grpSpPr bwMode="auto">
              <a:xfrm>
                <a:off x="3370" y="2787"/>
                <a:ext cx="346" cy="304"/>
                <a:chOff x="3098" y="2084"/>
                <a:chExt cx="346" cy="304"/>
              </a:xfrm>
            </p:grpSpPr>
            <p:sp>
              <p:nvSpPr>
                <p:cNvPr id="671876" name="Oval 13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77" name="Oval 13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78" name="Oval 13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79" name="Oval 13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80" name="Oval 13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81" name="Oval 13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82" name="Oval 13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83" name="Oval 13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84" name="Oval 14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85" name="Oval 14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86" name="Oval 14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87" name="Oval 14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88" name="Oval 14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89" name="Oval 14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74" name="Group 146"/>
            <p:cNvGrpSpPr>
              <a:grpSpLocks/>
            </p:cNvGrpSpPr>
            <p:nvPr/>
          </p:nvGrpSpPr>
          <p:grpSpPr bwMode="auto">
            <a:xfrm>
              <a:off x="2710" y="2080"/>
              <a:ext cx="1487" cy="1132"/>
              <a:chOff x="2614" y="1984"/>
              <a:chExt cx="1487" cy="1132"/>
            </a:xfrm>
          </p:grpSpPr>
          <p:grpSp>
            <p:nvGrpSpPr>
              <p:cNvPr id="143616" name="Group 147"/>
              <p:cNvGrpSpPr>
                <a:grpSpLocks/>
              </p:cNvGrpSpPr>
              <p:nvPr/>
            </p:nvGrpSpPr>
            <p:grpSpPr bwMode="auto">
              <a:xfrm>
                <a:off x="2614" y="2812"/>
                <a:ext cx="346" cy="304"/>
                <a:chOff x="3098" y="2084"/>
                <a:chExt cx="346" cy="304"/>
              </a:xfrm>
            </p:grpSpPr>
            <p:sp>
              <p:nvSpPr>
                <p:cNvPr id="671892" name="Oval 14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93" name="Oval 14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94" name="Oval 15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95" name="Oval 15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96" name="Oval 15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97" name="Oval 15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98" name="Oval 15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99" name="Oval 15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00" name="Oval 15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01" name="Oval 15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02" name="Oval 15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03" name="Oval 15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04" name="Oval 16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05" name="Oval 16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617" name="Group 162"/>
              <p:cNvGrpSpPr>
                <a:grpSpLocks/>
              </p:cNvGrpSpPr>
              <p:nvPr/>
            </p:nvGrpSpPr>
            <p:grpSpPr bwMode="auto">
              <a:xfrm>
                <a:off x="3755" y="1984"/>
                <a:ext cx="346" cy="304"/>
                <a:chOff x="3098" y="2084"/>
                <a:chExt cx="346" cy="304"/>
              </a:xfrm>
            </p:grpSpPr>
            <p:sp>
              <p:nvSpPr>
                <p:cNvPr id="671907" name="Oval 16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08" name="Oval 16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09" name="Oval 16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10" name="Oval 16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11" name="Oval 16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12" name="Oval 1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13" name="Oval 16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14" name="Oval 17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15" name="Oval 17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16" name="Oval 17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17" name="Oval 17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18" name="Oval 17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19" name="Oval 17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20" name="Oval 17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75" name="Group 177"/>
            <p:cNvGrpSpPr>
              <a:grpSpLocks/>
            </p:cNvGrpSpPr>
            <p:nvPr/>
          </p:nvGrpSpPr>
          <p:grpSpPr bwMode="auto">
            <a:xfrm>
              <a:off x="3130" y="2584"/>
              <a:ext cx="788" cy="488"/>
              <a:chOff x="3034" y="2488"/>
              <a:chExt cx="788" cy="488"/>
            </a:xfrm>
          </p:grpSpPr>
          <p:grpSp>
            <p:nvGrpSpPr>
              <p:cNvPr id="143586" name="Group 178"/>
              <p:cNvGrpSpPr>
                <a:grpSpLocks/>
              </p:cNvGrpSpPr>
              <p:nvPr/>
            </p:nvGrpSpPr>
            <p:grpSpPr bwMode="auto">
              <a:xfrm>
                <a:off x="3034" y="2672"/>
                <a:ext cx="346" cy="304"/>
                <a:chOff x="3098" y="2084"/>
                <a:chExt cx="346" cy="304"/>
              </a:xfrm>
            </p:grpSpPr>
            <p:sp>
              <p:nvSpPr>
                <p:cNvPr id="671923" name="Oval 17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24" name="Oval 18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25" name="Oval 18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26" name="Oval 18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27" name="Oval 18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28" name="Oval 18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29" name="Oval 18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30" name="Oval 18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31" name="Oval 18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32" name="Oval 18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33" name="Oval 18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34" name="Oval 19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35" name="Oval 19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36" name="Oval 19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587" name="Group 193"/>
              <p:cNvGrpSpPr>
                <a:grpSpLocks/>
              </p:cNvGrpSpPr>
              <p:nvPr/>
            </p:nvGrpSpPr>
            <p:grpSpPr bwMode="auto">
              <a:xfrm>
                <a:off x="3476" y="2488"/>
                <a:ext cx="346" cy="304"/>
                <a:chOff x="3098" y="2084"/>
                <a:chExt cx="346" cy="304"/>
              </a:xfrm>
            </p:grpSpPr>
            <p:sp>
              <p:nvSpPr>
                <p:cNvPr id="671938" name="Oval 19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39" name="Oval 19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40" name="Oval 19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41" name="Oval 19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42" name="Oval 19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43" name="Oval 19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44" name="Oval 20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45" name="Oval 20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46" name="Oval 20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47" name="Oval 20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48" name="Oval 20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49" name="Oval 20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50" name="Oval 20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51" name="Oval 20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76" name="Group 208"/>
            <p:cNvGrpSpPr>
              <a:grpSpLocks/>
            </p:cNvGrpSpPr>
            <p:nvPr/>
          </p:nvGrpSpPr>
          <p:grpSpPr bwMode="auto">
            <a:xfrm>
              <a:off x="3869" y="3143"/>
              <a:ext cx="650" cy="402"/>
              <a:chOff x="3773" y="3047"/>
              <a:chExt cx="650" cy="402"/>
            </a:xfrm>
          </p:grpSpPr>
          <p:grpSp>
            <p:nvGrpSpPr>
              <p:cNvPr id="143556" name="Group 209"/>
              <p:cNvGrpSpPr>
                <a:grpSpLocks/>
              </p:cNvGrpSpPr>
              <p:nvPr/>
            </p:nvGrpSpPr>
            <p:grpSpPr bwMode="auto">
              <a:xfrm>
                <a:off x="4077" y="3047"/>
                <a:ext cx="346" cy="304"/>
                <a:chOff x="3098" y="2084"/>
                <a:chExt cx="346" cy="304"/>
              </a:xfrm>
            </p:grpSpPr>
            <p:sp>
              <p:nvSpPr>
                <p:cNvPr id="671954" name="Oval 21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55" name="Oval 21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56" name="Oval 21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57" name="Oval 21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58" name="Oval 21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59" name="Oval 21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60" name="Oval 21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61" name="Oval 21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62" name="Oval 21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63" name="Oval 21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64" name="Oval 22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65" name="Oval 22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66" name="Oval 22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67" name="Oval 22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557" name="Group 224"/>
              <p:cNvGrpSpPr>
                <a:grpSpLocks/>
              </p:cNvGrpSpPr>
              <p:nvPr/>
            </p:nvGrpSpPr>
            <p:grpSpPr bwMode="auto">
              <a:xfrm>
                <a:off x="3773" y="3145"/>
                <a:ext cx="346" cy="304"/>
                <a:chOff x="3098" y="2084"/>
                <a:chExt cx="346" cy="304"/>
              </a:xfrm>
            </p:grpSpPr>
            <p:sp>
              <p:nvSpPr>
                <p:cNvPr id="671969" name="Oval 22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70" name="Oval 22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71" name="Oval 22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72" name="Oval 22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73" name="Oval 22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74" name="Oval 23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75" name="Oval 23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76" name="Oval 23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77" name="Oval 23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78" name="Oval 23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79" name="Oval 23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80" name="Oval 23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81" name="Oval 23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82" name="Oval 23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77" name="Group 239"/>
            <p:cNvGrpSpPr>
              <a:grpSpLocks/>
            </p:cNvGrpSpPr>
            <p:nvPr/>
          </p:nvGrpSpPr>
          <p:grpSpPr bwMode="auto">
            <a:xfrm>
              <a:off x="2585" y="3197"/>
              <a:ext cx="1569" cy="622"/>
              <a:chOff x="2489" y="3101"/>
              <a:chExt cx="1569" cy="622"/>
            </a:xfrm>
          </p:grpSpPr>
          <p:grpSp>
            <p:nvGrpSpPr>
              <p:cNvPr id="143526" name="Group 240"/>
              <p:cNvGrpSpPr>
                <a:grpSpLocks/>
              </p:cNvGrpSpPr>
              <p:nvPr/>
            </p:nvGrpSpPr>
            <p:grpSpPr bwMode="auto">
              <a:xfrm>
                <a:off x="3712" y="3419"/>
                <a:ext cx="346" cy="304"/>
                <a:chOff x="3098" y="2084"/>
                <a:chExt cx="346" cy="304"/>
              </a:xfrm>
            </p:grpSpPr>
            <p:sp>
              <p:nvSpPr>
                <p:cNvPr id="671985" name="Oval 24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86" name="Oval 24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87" name="Oval 24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88" name="Oval 24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89" name="Oval 24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90" name="Oval 24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91" name="Oval 24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92" name="Oval 24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93" name="Oval 24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94" name="Oval 25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95" name="Oval 25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96" name="Oval 25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97" name="Oval 25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98" name="Oval 25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527" name="Group 255"/>
              <p:cNvGrpSpPr>
                <a:grpSpLocks/>
              </p:cNvGrpSpPr>
              <p:nvPr/>
            </p:nvGrpSpPr>
            <p:grpSpPr bwMode="auto">
              <a:xfrm>
                <a:off x="2489" y="3101"/>
                <a:ext cx="346" cy="304"/>
                <a:chOff x="3098" y="2084"/>
                <a:chExt cx="346" cy="304"/>
              </a:xfrm>
            </p:grpSpPr>
            <p:sp>
              <p:nvSpPr>
                <p:cNvPr id="672000" name="Oval 25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01" name="Oval 25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02" name="Oval 25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03" name="Oval 25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04" name="Oval 26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05" name="Oval 26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06" name="Oval 26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07" name="Oval 26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08" name="Oval 26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09" name="Oval 26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10" name="Oval 26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11" name="Oval 26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12" name="Oval 26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13" name="Oval 26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78" name="Group 270"/>
            <p:cNvGrpSpPr>
              <a:grpSpLocks/>
            </p:cNvGrpSpPr>
            <p:nvPr/>
          </p:nvGrpSpPr>
          <p:grpSpPr bwMode="auto">
            <a:xfrm>
              <a:off x="2363" y="2853"/>
              <a:ext cx="1414" cy="967"/>
              <a:chOff x="2267" y="2757"/>
              <a:chExt cx="1414" cy="967"/>
            </a:xfrm>
          </p:grpSpPr>
          <p:grpSp>
            <p:nvGrpSpPr>
              <p:cNvPr id="143496" name="Group 271"/>
              <p:cNvGrpSpPr>
                <a:grpSpLocks/>
              </p:cNvGrpSpPr>
              <p:nvPr/>
            </p:nvGrpSpPr>
            <p:grpSpPr bwMode="auto">
              <a:xfrm>
                <a:off x="3335" y="3420"/>
                <a:ext cx="346" cy="304"/>
                <a:chOff x="3098" y="2084"/>
                <a:chExt cx="346" cy="304"/>
              </a:xfrm>
            </p:grpSpPr>
            <p:sp>
              <p:nvSpPr>
                <p:cNvPr id="672016" name="Oval 27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17" name="Oval 27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18" name="Oval 27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19" name="Oval 27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20" name="Oval 27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21" name="Oval 27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22" name="Oval 27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23" name="Oval 27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24" name="Oval 28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25" name="Oval 28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26" name="Oval 28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27" name="Oval 28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28" name="Oval 28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29" name="Oval 28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497" name="Group 286"/>
              <p:cNvGrpSpPr>
                <a:grpSpLocks/>
              </p:cNvGrpSpPr>
              <p:nvPr/>
            </p:nvGrpSpPr>
            <p:grpSpPr bwMode="auto">
              <a:xfrm>
                <a:off x="2267" y="2757"/>
                <a:ext cx="346" cy="304"/>
                <a:chOff x="3098" y="2084"/>
                <a:chExt cx="346" cy="304"/>
              </a:xfrm>
            </p:grpSpPr>
            <p:sp>
              <p:nvSpPr>
                <p:cNvPr id="672031" name="Oval 28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32" name="Oval 28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33" name="Oval 28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34" name="Oval 29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35" name="Oval 29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36" name="Oval 29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37" name="Oval 29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38" name="Oval 29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39" name="Oval 29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40" name="Oval 29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41" name="Oval 29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42" name="Oval 29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43" name="Oval 29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44" name="Oval 30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79" name="Group 301"/>
            <p:cNvGrpSpPr>
              <a:grpSpLocks/>
            </p:cNvGrpSpPr>
            <p:nvPr/>
          </p:nvGrpSpPr>
          <p:grpSpPr bwMode="auto">
            <a:xfrm>
              <a:off x="3094" y="2440"/>
              <a:ext cx="1189" cy="937"/>
              <a:chOff x="2998" y="2344"/>
              <a:chExt cx="1189" cy="937"/>
            </a:xfrm>
          </p:grpSpPr>
          <p:grpSp>
            <p:nvGrpSpPr>
              <p:cNvPr id="143466" name="Group 302"/>
              <p:cNvGrpSpPr>
                <a:grpSpLocks/>
              </p:cNvGrpSpPr>
              <p:nvPr/>
            </p:nvGrpSpPr>
            <p:grpSpPr bwMode="auto">
              <a:xfrm>
                <a:off x="2998" y="2977"/>
                <a:ext cx="346" cy="304"/>
                <a:chOff x="3098" y="2084"/>
                <a:chExt cx="346" cy="304"/>
              </a:xfrm>
            </p:grpSpPr>
            <p:sp>
              <p:nvSpPr>
                <p:cNvPr id="672047" name="Oval 30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48" name="Oval 30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49" name="Oval 30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50" name="Oval 30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51" name="Oval 30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52" name="Oval 30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53" name="Oval 30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54" name="Oval 31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55" name="Oval 31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56" name="Oval 31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57" name="Oval 31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58" name="Oval 31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59" name="Oval 31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60" name="Oval 31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467" name="Group 317"/>
              <p:cNvGrpSpPr>
                <a:grpSpLocks/>
              </p:cNvGrpSpPr>
              <p:nvPr/>
            </p:nvGrpSpPr>
            <p:grpSpPr bwMode="auto">
              <a:xfrm>
                <a:off x="3841" y="2344"/>
                <a:ext cx="346" cy="304"/>
                <a:chOff x="3098" y="2084"/>
                <a:chExt cx="346" cy="304"/>
              </a:xfrm>
            </p:grpSpPr>
            <p:sp>
              <p:nvSpPr>
                <p:cNvPr id="672062" name="Oval 31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63" name="Oval 31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64" name="Oval 32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65" name="Oval 32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66" name="Oval 32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67" name="Oval 32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68" name="Oval 32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69" name="Oval 32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70" name="Oval 32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71" name="Oval 32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72" name="Oval 32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73" name="Oval 32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74" name="Oval 33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75" name="Oval 33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80" name="Group 332"/>
            <p:cNvGrpSpPr>
              <a:grpSpLocks/>
            </p:cNvGrpSpPr>
            <p:nvPr/>
          </p:nvGrpSpPr>
          <p:grpSpPr bwMode="auto">
            <a:xfrm>
              <a:off x="3665" y="2899"/>
              <a:ext cx="884" cy="539"/>
              <a:chOff x="3569" y="2803"/>
              <a:chExt cx="884" cy="539"/>
            </a:xfrm>
          </p:grpSpPr>
          <p:grpSp>
            <p:nvGrpSpPr>
              <p:cNvPr id="143436" name="Group 333"/>
              <p:cNvGrpSpPr>
                <a:grpSpLocks/>
              </p:cNvGrpSpPr>
              <p:nvPr/>
            </p:nvGrpSpPr>
            <p:grpSpPr bwMode="auto">
              <a:xfrm>
                <a:off x="4107" y="2803"/>
                <a:ext cx="346" cy="304"/>
                <a:chOff x="3098" y="2084"/>
                <a:chExt cx="346" cy="304"/>
              </a:xfrm>
            </p:grpSpPr>
            <p:sp>
              <p:nvSpPr>
                <p:cNvPr id="672078" name="Oval 33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79" name="Oval 33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80" name="Oval 33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81" name="Oval 33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82" name="Oval 33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83" name="Oval 33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84" name="Oval 34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85" name="Oval 34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86" name="Oval 34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87" name="Oval 34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88" name="Oval 34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89" name="Oval 34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90" name="Oval 34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91" name="Oval 34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437" name="Group 348"/>
              <p:cNvGrpSpPr>
                <a:grpSpLocks/>
              </p:cNvGrpSpPr>
              <p:nvPr/>
            </p:nvGrpSpPr>
            <p:grpSpPr bwMode="auto">
              <a:xfrm>
                <a:off x="3569" y="3038"/>
                <a:ext cx="346" cy="304"/>
                <a:chOff x="3098" y="2084"/>
                <a:chExt cx="346" cy="304"/>
              </a:xfrm>
            </p:grpSpPr>
            <p:sp>
              <p:nvSpPr>
                <p:cNvPr id="672093" name="Oval 34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94" name="Oval 35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95" name="Oval 35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96" name="Oval 35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97" name="Oval 35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98" name="Oval 35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99" name="Oval 35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00" name="Oval 35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01" name="Oval 35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02" name="Oval 35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03" name="Oval 35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04" name="Oval 36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05" name="Oval 36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06" name="Oval 36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81" name="Group 363"/>
            <p:cNvGrpSpPr>
              <a:grpSpLocks/>
            </p:cNvGrpSpPr>
            <p:nvPr/>
          </p:nvGrpSpPr>
          <p:grpSpPr bwMode="auto">
            <a:xfrm>
              <a:off x="3465" y="2712"/>
              <a:ext cx="1088" cy="816"/>
              <a:chOff x="3369" y="2616"/>
              <a:chExt cx="1088" cy="816"/>
            </a:xfrm>
          </p:grpSpPr>
          <p:grpSp>
            <p:nvGrpSpPr>
              <p:cNvPr id="143406" name="Group 364"/>
              <p:cNvGrpSpPr>
                <a:grpSpLocks/>
              </p:cNvGrpSpPr>
              <p:nvPr/>
            </p:nvGrpSpPr>
            <p:grpSpPr bwMode="auto">
              <a:xfrm>
                <a:off x="3369" y="3128"/>
                <a:ext cx="346" cy="304"/>
                <a:chOff x="3098" y="2084"/>
                <a:chExt cx="346" cy="304"/>
              </a:xfrm>
            </p:grpSpPr>
            <p:sp>
              <p:nvSpPr>
                <p:cNvPr id="672109" name="Oval 36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10" name="Oval 36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11" name="Oval 36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12" name="Oval 36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13" name="Oval 36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14" name="Oval 37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15" name="Oval 37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16" name="Oval 37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17" name="Oval 37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18" name="Oval 37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19" name="Oval 37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20" name="Oval 37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21" name="Oval 37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22" name="Oval 37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407" name="Group 379"/>
              <p:cNvGrpSpPr>
                <a:grpSpLocks/>
              </p:cNvGrpSpPr>
              <p:nvPr/>
            </p:nvGrpSpPr>
            <p:grpSpPr bwMode="auto">
              <a:xfrm>
                <a:off x="4111" y="2616"/>
                <a:ext cx="346" cy="304"/>
                <a:chOff x="3098" y="2084"/>
                <a:chExt cx="346" cy="304"/>
              </a:xfrm>
            </p:grpSpPr>
            <p:sp>
              <p:nvSpPr>
                <p:cNvPr id="672124" name="Oval 38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25" name="Oval 38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26" name="Oval 38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27" name="Oval 38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28" name="Oval 38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29" name="Oval 38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30" name="Oval 38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31" name="Oval 38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32" name="Oval 38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33" name="Oval 38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34" name="Oval 39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35" name="Oval 39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36" name="Oval 39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37" name="Oval 39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82" name="Group 394"/>
            <p:cNvGrpSpPr>
              <a:grpSpLocks/>
            </p:cNvGrpSpPr>
            <p:nvPr/>
          </p:nvGrpSpPr>
          <p:grpSpPr bwMode="auto">
            <a:xfrm>
              <a:off x="4326" y="2407"/>
              <a:ext cx="457" cy="899"/>
              <a:chOff x="4230" y="2311"/>
              <a:chExt cx="457" cy="899"/>
            </a:xfrm>
          </p:grpSpPr>
          <p:grpSp>
            <p:nvGrpSpPr>
              <p:cNvPr id="143376" name="Group 395"/>
              <p:cNvGrpSpPr>
                <a:grpSpLocks/>
              </p:cNvGrpSpPr>
              <p:nvPr/>
            </p:nvGrpSpPr>
            <p:grpSpPr bwMode="auto">
              <a:xfrm>
                <a:off x="4230" y="2311"/>
                <a:ext cx="346" cy="304"/>
                <a:chOff x="3098" y="2084"/>
                <a:chExt cx="346" cy="304"/>
              </a:xfrm>
            </p:grpSpPr>
            <p:sp>
              <p:nvSpPr>
                <p:cNvPr id="672140" name="Oval 39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41" name="Oval 39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42" name="Oval 39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43" name="Oval 39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44" name="Oval 40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45" name="Oval 40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46" name="Oval 40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47" name="Oval 40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48" name="Oval 40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49" name="Oval 40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50" name="Oval 40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51" name="Oval 40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52" name="Oval 40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53" name="Oval 40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377" name="Group 410"/>
              <p:cNvGrpSpPr>
                <a:grpSpLocks/>
              </p:cNvGrpSpPr>
              <p:nvPr/>
            </p:nvGrpSpPr>
            <p:grpSpPr bwMode="auto">
              <a:xfrm>
                <a:off x="4341" y="2906"/>
                <a:ext cx="346" cy="304"/>
                <a:chOff x="3098" y="2084"/>
                <a:chExt cx="346" cy="304"/>
              </a:xfrm>
            </p:grpSpPr>
            <p:sp>
              <p:nvSpPr>
                <p:cNvPr id="672155" name="Oval 41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56" name="Oval 41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57" name="Oval 41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58" name="Oval 41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59" name="Oval 41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60" name="Oval 41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61" name="Oval 41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62" name="Oval 41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63" name="Oval 41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64" name="Oval 42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65" name="Oval 42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66" name="Oval 42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67" name="Oval 42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68" name="Oval 42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83" name="Group 425"/>
            <p:cNvGrpSpPr>
              <a:grpSpLocks/>
            </p:cNvGrpSpPr>
            <p:nvPr/>
          </p:nvGrpSpPr>
          <p:grpSpPr bwMode="auto">
            <a:xfrm>
              <a:off x="2771" y="2841"/>
              <a:ext cx="1246" cy="598"/>
              <a:chOff x="2675" y="2745"/>
              <a:chExt cx="1246" cy="598"/>
            </a:xfrm>
          </p:grpSpPr>
          <p:grpSp>
            <p:nvGrpSpPr>
              <p:cNvPr id="143346" name="Group 426"/>
              <p:cNvGrpSpPr>
                <a:grpSpLocks/>
              </p:cNvGrpSpPr>
              <p:nvPr/>
            </p:nvGrpSpPr>
            <p:grpSpPr bwMode="auto">
              <a:xfrm>
                <a:off x="2675" y="3039"/>
                <a:ext cx="346" cy="304"/>
                <a:chOff x="3098" y="2084"/>
                <a:chExt cx="346" cy="304"/>
              </a:xfrm>
            </p:grpSpPr>
            <p:sp>
              <p:nvSpPr>
                <p:cNvPr id="672171" name="Oval 42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72" name="Oval 4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73" name="Oval 42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74" name="Oval 43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75" name="Oval 43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76" name="Oval 43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77" name="Oval 43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78" name="Oval 43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79" name="Oval 43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80" name="Oval 43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81" name="Oval 43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82" name="Oval 43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83" name="Oval 43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84" name="Oval 44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347" name="Group 441"/>
              <p:cNvGrpSpPr>
                <a:grpSpLocks/>
              </p:cNvGrpSpPr>
              <p:nvPr/>
            </p:nvGrpSpPr>
            <p:grpSpPr bwMode="auto">
              <a:xfrm>
                <a:off x="3575" y="2745"/>
                <a:ext cx="346" cy="304"/>
                <a:chOff x="3098" y="2084"/>
                <a:chExt cx="346" cy="304"/>
              </a:xfrm>
            </p:grpSpPr>
            <p:sp>
              <p:nvSpPr>
                <p:cNvPr id="672186" name="Oval 44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87" name="Oval 44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88" name="Oval 44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89" name="Oval 44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90" name="Oval 44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91" name="Oval 44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92" name="Oval 44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93" name="Oval 44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94" name="Oval 45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95" name="Oval 45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96" name="Oval 45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97" name="Oval 45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98" name="Oval 45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99" name="Oval 45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84" name="Group 456"/>
            <p:cNvGrpSpPr>
              <a:grpSpLocks/>
            </p:cNvGrpSpPr>
            <p:nvPr/>
          </p:nvGrpSpPr>
          <p:grpSpPr bwMode="auto">
            <a:xfrm>
              <a:off x="2772" y="2585"/>
              <a:ext cx="1437" cy="648"/>
              <a:chOff x="2676" y="2489"/>
              <a:chExt cx="1437" cy="648"/>
            </a:xfrm>
          </p:grpSpPr>
          <p:grpSp>
            <p:nvGrpSpPr>
              <p:cNvPr id="143316" name="Group 457"/>
              <p:cNvGrpSpPr>
                <a:grpSpLocks/>
              </p:cNvGrpSpPr>
              <p:nvPr/>
            </p:nvGrpSpPr>
            <p:grpSpPr bwMode="auto">
              <a:xfrm>
                <a:off x="2676" y="2489"/>
                <a:ext cx="346" cy="304"/>
                <a:chOff x="3098" y="2084"/>
                <a:chExt cx="346" cy="304"/>
              </a:xfrm>
            </p:grpSpPr>
            <p:sp>
              <p:nvSpPr>
                <p:cNvPr id="672202" name="Oval 45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03" name="Oval 4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04" name="Oval 46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05" name="Oval 46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06" name="Oval 46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07" name="Oval 46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08" name="Oval 46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09" name="Oval 46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10" name="Oval 46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11" name="Oval 46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12" name="Oval 46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13" name="Oval 46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14" name="Oval 47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15" name="Oval 47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317" name="Group 472"/>
              <p:cNvGrpSpPr>
                <a:grpSpLocks/>
              </p:cNvGrpSpPr>
              <p:nvPr/>
            </p:nvGrpSpPr>
            <p:grpSpPr bwMode="auto">
              <a:xfrm>
                <a:off x="3767" y="2833"/>
                <a:ext cx="346" cy="304"/>
                <a:chOff x="3098" y="2084"/>
                <a:chExt cx="346" cy="304"/>
              </a:xfrm>
            </p:grpSpPr>
            <p:sp>
              <p:nvSpPr>
                <p:cNvPr id="672217" name="Oval 47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18" name="Oval 47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19" name="Oval 47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20" name="Oval 47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21" name="Oval 47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22" name="Oval 47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23" name="Oval 47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24" name="Oval 48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25" name="Oval 48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26" name="Oval 48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27" name="Oval 48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28" name="Oval 48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29" name="Oval 48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30" name="Oval 48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85" name="Group 487"/>
            <p:cNvGrpSpPr>
              <a:grpSpLocks/>
            </p:cNvGrpSpPr>
            <p:nvPr/>
          </p:nvGrpSpPr>
          <p:grpSpPr bwMode="auto">
            <a:xfrm>
              <a:off x="2367" y="2454"/>
              <a:ext cx="1005" cy="1172"/>
              <a:chOff x="2271" y="2358"/>
              <a:chExt cx="1005" cy="1172"/>
            </a:xfrm>
          </p:grpSpPr>
          <p:grpSp>
            <p:nvGrpSpPr>
              <p:cNvPr id="143286" name="Group 488"/>
              <p:cNvGrpSpPr>
                <a:grpSpLocks/>
              </p:cNvGrpSpPr>
              <p:nvPr/>
            </p:nvGrpSpPr>
            <p:grpSpPr bwMode="auto">
              <a:xfrm>
                <a:off x="2930" y="3226"/>
                <a:ext cx="346" cy="304"/>
                <a:chOff x="3098" y="2084"/>
                <a:chExt cx="346" cy="304"/>
              </a:xfrm>
            </p:grpSpPr>
            <p:sp>
              <p:nvSpPr>
                <p:cNvPr id="672233" name="Oval 48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34" name="Oval 49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35" name="Oval 49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36" name="Oval 49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37" name="Oval 49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38" name="Oval 4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39" name="Oval 49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40" name="Oval 49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41" name="Oval 49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42" name="Oval 49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43" name="Oval 49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44" name="Oval 50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45" name="Oval 50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46" name="Oval 50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287" name="Group 503"/>
              <p:cNvGrpSpPr>
                <a:grpSpLocks/>
              </p:cNvGrpSpPr>
              <p:nvPr/>
            </p:nvGrpSpPr>
            <p:grpSpPr bwMode="auto">
              <a:xfrm>
                <a:off x="2271" y="2358"/>
                <a:ext cx="346" cy="304"/>
                <a:chOff x="3098" y="2084"/>
                <a:chExt cx="346" cy="304"/>
              </a:xfrm>
            </p:grpSpPr>
            <p:sp>
              <p:nvSpPr>
                <p:cNvPr id="672248" name="Oval 50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49" name="Oval 50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50" name="Oval 50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51" name="Oval 50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52" name="Oval 50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53" name="Oval 50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54" name="Oval 51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55" name="Oval 51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56" name="Oval 51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57" name="Oval 51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58" name="Oval 51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59" name="Oval 51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60" name="Oval 51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61" name="Oval 51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sp>
        <p:nvSpPr>
          <p:cNvPr id="673532" name="Freeform 764"/>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33" name="Rectangle 765"/>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34" name="Freeform 766"/>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35" name="AutoShape 767"/>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36" name="Rectangle 768"/>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37" name="Rectangle 769"/>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38" name="AutoShape 770"/>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39" name="Line 771"/>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40" name="Line 772"/>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32129" name="Rectangle 773"/>
          <p:cNvSpPr>
            <a:spLocks noChangeArrowheads="1"/>
          </p:cNvSpPr>
          <p:nvPr/>
        </p:nvSpPr>
        <p:spPr bwMode="auto">
          <a:xfrm>
            <a:off x="8023225" y="3429000"/>
            <a:ext cx="448840"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يوسف</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132130" name="Rectangle 774"/>
          <p:cNvSpPr>
            <a:spLocks noChangeArrowheads="1"/>
          </p:cNvSpPr>
          <p:nvPr/>
        </p:nvSpPr>
        <p:spPr bwMode="auto">
          <a:xfrm>
            <a:off x="8070850" y="3665538"/>
            <a:ext cx="501739"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العبودية</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132131" name="Rectangle 775"/>
          <p:cNvSpPr>
            <a:spLocks noChangeArrowheads="1"/>
          </p:cNvSpPr>
          <p:nvPr/>
        </p:nvSpPr>
        <p:spPr bwMode="auto">
          <a:xfrm>
            <a:off x="8280400" y="3854450"/>
            <a:ext cx="411971"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Helvetica" charset="0"/>
                <a:ea typeface="ＭＳ Ｐゴシック" charset="0"/>
                <a:cs typeface="ＭＳ Ｐゴシック" charset="0"/>
              </a:rPr>
              <a:t>٤٣٠ </a:t>
            </a:r>
          </a:p>
        </p:txBody>
      </p:sp>
      <p:sp>
        <p:nvSpPr>
          <p:cNvPr id="673547" name="Rectangle 77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61</a:t>
            </a:r>
          </a:p>
        </p:txBody>
      </p:sp>
      <p:grpSp>
        <p:nvGrpSpPr>
          <p:cNvPr id="756180" name="Group 780"/>
          <p:cNvGrpSpPr>
            <a:grpSpLocks/>
          </p:cNvGrpSpPr>
          <p:nvPr/>
        </p:nvGrpSpPr>
        <p:grpSpPr bwMode="auto">
          <a:xfrm>
            <a:off x="292100" y="3817938"/>
            <a:ext cx="4062413" cy="2838450"/>
            <a:chOff x="2363" y="2032"/>
            <a:chExt cx="2559" cy="1788"/>
          </a:xfrm>
        </p:grpSpPr>
        <p:grpSp>
          <p:nvGrpSpPr>
            <p:cNvPr id="142630" name="Group 781"/>
            <p:cNvGrpSpPr>
              <a:grpSpLocks/>
            </p:cNvGrpSpPr>
            <p:nvPr/>
          </p:nvGrpSpPr>
          <p:grpSpPr bwMode="auto">
            <a:xfrm>
              <a:off x="3361" y="2338"/>
              <a:ext cx="346" cy="304"/>
              <a:chOff x="3098" y="2084"/>
              <a:chExt cx="346" cy="304"/>
            </a:xfrm>
          </p:grpSpPr>
          <p:sp>
            <p:nvSpPr>
              <p:cNvPr id="673550" name="Oval 78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51" name="Oval 7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52" name="Oval 78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53" name="Oval 78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54" name="Oval 78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55" name="Oval 7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56" name="Oval 78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57" name="Oval 78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58" name="Oval 79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59" name="Oval 79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60" name="Oval 79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61" name="Oval 79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62" name="Oval 79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63" name="Oval 79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631" name="Group 796"/>
            <p:cNvGrpSpPr>
              <a:grpSpLocks/>
            </p:cNvGrpSpPr>
            <p:nvPr/>
          </p:nvGrpSpPr>
          <p:grpSpPr bwMode="auto">
            <a:xfrm>
              <a:off x="3768" y="2252"/>
              <a:ext cx="346" cy="304"/>
              <a:chOff x="3098" y="2084"/>
              <a:chExt cx="346" cy="304"/>
            </a:xfrm>
          </p:grpSpPr>
          <p:sp>
            <p:nvSpPr>
              <p:cNvPr id="673565" name="Oval 79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66" name="Oval 79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67" name="Oval 79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68" name="Oval 80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69" name="Oval 80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70" name="Oval 80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71" name="Oval 80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72" name="Oval 80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73" name="Oval 80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74" name="Oval 80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75" name="Oval 80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76" name="Oval 80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77" name="Oval 80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78" name="Oval 81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632" name="Group 811"/>
            <p:cNvGrpSpPr>
              <a:grpSpLocks/>
            </p:cNvGrpSpPr>
            <p:nvPr/>
          </p:nvGrpSpPr>
          <p:grpSpPr bwMode="auto">
            <a:xfrm>
              <a:off x="2948" y="2795"/>
              <a:ext cx="346" cy="304"/>
              <a:chOff x="3098" y="2084"/>
              <a:chExt cx="346" cy="304"/>
            </a:xfrm>
          </p:grpSpPr>
          <p:sp>
            <p:nvSpPr>
              <p:cNvPr id="673580" name="Oval 81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81" name="Oval 8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82" name="Oval 81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83" name="Oval 81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84" name="Oval 81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85" name="Oval 8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86" name="Oval 81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87" name="Oval 81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88" name="Oval 82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89" name="Oval 82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90" name="Oval 82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91" name="Oval 82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92" name="Oval 82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93" name="Oval 82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633" name="Group 826"/>
            <p:cNvGrpSpPr>
              <a:grpSpLocks/>
            </p:cNvGrpSpPr>
            <p:nvPr/>
          </p:nvGrpSpPr>
          <p:grpSpPr bwMode="auto">
            <a:xfrm>
              <a:off x="2527" y="2695"/>
              <a:ext cx="1106" cy="319"/>
              <a:chOff x="2431" y="2599"/>
              <a:chExt cx="1106" cy="319"/>
            </a:xfrm>
          </p:grpSpPr>
          <p:grpSp>
            <p:nvGrpSpPr>
              <p:cNvPr id="143192" name="Group 827"/>
              <p:cNvGrpSpPr>
                <a:grpSpLocks/>
              </p:cNvGrpSpPr>
              <p:nvPr/>
            </p:nvGrpSpPr>
            <p:grpSpPr bwMode="auto">
              <a:xfrm>
                <a:off x="3191" y="2599"/>
                <a:ext cx="346" cy="304"/>
                <a:chOff x="3098" y="2084"/>
                <a:chExt cx="346" cy="304"/>
              </a:xfrm>
            </p:grpSpPr>
            <p:sp>
              <p:nvSpPr>
                <p:cNvPr id="673596" name="Oval 82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97" name="Oval 82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98" name="Oval 83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99" name="Oval 83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00" name="Oval 83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01" name="Oval 83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02" name="Oval 83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03" name="Oval 83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04" name="Oval 83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05" name="Oval 83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06" name="Oval 83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07" name="Oval 83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08" name="Oval 84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09" name="Oval 84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193" name="Group 842"/>
              <p:cNvGrpSpPr>
                <a:grpSpLocks/>
              </p:cNvGrpSpPr>
              <p:nvPr/>
            </p:nvGrpSpPr>
            <p:grpSpPr bwMode="auto">
              <a:xfrm>
                <a:off x="2431" y="2614"/>
                <a:ext cx="346" cy="304"/>
                <a:chOff x="3098" y="2084"/>
                <a:chExt cx="346" cy="304"/>
              </a:xfrm>
            </p:grpSpPr>
            <p:sp>
              <p:nvSpPr>
                <p:cNvPr id="673611" name="Oval 84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12" name="Oval 8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13" name="Oval 84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14" name="Oval 84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15" name="Oval 84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16" name="Oval 8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17" name="Oval 84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18" name="Oval 85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19" name="Oval 85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20" name="Oval 85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21" name="Oval 85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22" name="Oval 85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23" name="Oval 85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24" name="Oval 85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34" name="Group 857"/>
            <p:cNvGrpSpPr>
              <a:grpSpLocks/>
            </p:cNvGrpSpPr>
            <p:nvPr/>
          </p:nvGrpSpPr>
          <p:grpSpPr bwMode="auto">
            <a:xfrm>
              <a:off x="2880" y="2112"/>
              <a:ext cx="1664" cy="593"/>
              <a:chOff x="2784" y="2016"/>
              <a:chExt cx="1664" cy="593"/>
            </a:xfrm>
          </p:grpSpPr>
          <p:grpSp>
            <p:nvGrpSpPr>
              <p:cNvPr id="143162" name="Group 858"/>
              <p:cNvGrpSpPr>
                <a:grpSpLocks/>
              </p:cNvGrpSpPr>
              <p:nvPr/>
            </p:nvGrpSpPr>
            <p:grpSpPr bwMode="auto">
              <a:xfrm>
                <a:off x="4102" y="2016"/>
                <a:ext cx="346" cy="304"/>
                <a:chOff x="3098" y="2084"/>
                <a:chExt cx="346" cy="304"/>
              </a:xfrm>
            </p:grpSpPr>
            <p:sp>
              <p:nvSpPr>
                <p:cNvPr id="673627" name="Oval 85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28" name="Oval 86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29" name="Oval 86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30" name="Oval 86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31" name="Oval 86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32" name="Oval 86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33" name="Oval 86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34" name="Oval 86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35" name="Oval 86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36" name="Oval 86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37" name="Oval 86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38" name="Oval 87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39" name="Oval 87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40" name="Oval 87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163" name="Group 873"/>
              <p:cNvGrpSpPr>
                <a:grpSpLocks/>
              </p:cNvGrpSpPr>
              <p:nvPr/>
            </p:nvGrpSpPr>
            <p:grpSpPr bwMode="auto">
              <a:xfrm>
                <a:off x="2784" y="2305"/>
                <a:ext cx="346" cy="304"/>
                <a:chOff x="3098" y="2084"/>
                <a:chExt cx="346" cy="304"/>
              </a:xfrm>
            </p:grpSpPr>
            <p:sp>
              <p:nvSpPr>
                <p:cNvPr id="673642" name="Oval 87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43" name="Oval 8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44" name="Oval 87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45" name="Oval 87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46" name="Oval 87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47" name="Oval 8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48" name="Oval 88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49" name="Oval 88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50" name="Oval 88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51" name="Oval 88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52" name="Oval 88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53" name="Oval 88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54" name="Oval 88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55" name="Oval 88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35" name="Group 888"/>
            <p:cNvGrpSpPr>
              <a:grpSpLocks/>
            </p:cNvGrpSpPr>
            <p:nvPr/>
          </p:nvGrpSpPr>
          <p:grpSpPr bwMode="auto">
            <a:xfrm>
              <a:off x="3906" y="2655"/>
              <a:ext cx="631" cy="1062"/>
              <a:chOff x="3810" y="2559"/>
              <a:chExt cx="631" cy="1062"/>
            </a:xfrm>
          </p:grpSpPr>
          <p:grpSp>
            <p:nvGrpSpPr>
              <p:cNvPr id="143132" name="Group 889"/>
              <p:cNvGrpSpPr>
                <a:grpSpLocks/>
              </p:cNvGrpSpPr>
              <p:nvPr/>
            </p:nvGrpSpPr>
            <p:grpSpPr bwMode="auto">
              <a:xfrm>
                <a:off x="4095" y="3317"/>
                <a:ext cx="346" cy="304"/>
                <a:chOff x="3098" y="2084"/>
                <a:chExt cx="346" cy="304"/>
              </a:xfrm>
            </p:grpSpPr>
            <p:sp>
              <p:nvSpPr>
                <p:cNvPr id="673658" name="Oval 89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59" name="Oval 89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60" name="Oval 89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61" name="Oval 89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62" name="Oval 89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63" name="Oval 89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64" name="Oval 89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65" name="Oval 89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66" name="Oval 89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67" name="Oval 89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68" name="Oval 90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69" name="Oval 90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70" name="Oval 90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71" name="Oval 90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133" name="Group 904"/>
              <p:cNvGrpSpPr>
                <a:grpSpLocks/>
              </p:cNvGrpSpPr>
              <p:nvPr/>
            </p:nvGrpSpPr>
            <p:grpSpPr bwMode="auto">
              <a:xfrm>
                <a:off x="3810" y="2559"/>
                <a:ext cx="346" cy="304"/>
                <a:chOff x="3098" y="2084"/>
                <a:chExt cx="346" cy="304"/>
              </a:xfrm>
            </p:grpSpPr>
            <p:sp>
              <p:nvSpPr>
                <p:cNvPr id="673673" name="Oval 90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74" name="Oval 90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75" name="Oval 90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76" name="Oval 90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77" name="Oval 90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78" name="Oval 9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79" name="Oval 91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80" name="Oval 91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81" name="Oval 91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82" name="Oval 91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83" name="Oval 91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84" name="Oval 91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85" name="Oval 91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86" name="Oval 91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36" name="Group 919"/>
            <p:cNvGrpSpPr>
              <a:grpSpLocks/>
            </p:cNvGrpSpPr>
            <p:nvPr/>
          </p:nvGrpSpPr>
          <p:grpSpPr bwMode="auto">
            <a:xfrm>
              <a:off x="3619" y="2032"/>
              <a:ext cx="1303" cy="973"/>
              <a:chOff x="3523" y="1936"/>
              <a:chExt cx="1303" cy="973"/>
            </a:xfrm>
          </p:grpSpPr>
          <p:grpSp>
            <p:nvGrpSpPr>
              <p:cNvPr id="143102" name="Group 920"/>
              <p:cNvGrpSpPr>
                <a:grpSpLocks/>
              </p:cNvGrpSpPr>
              <p:nvPr/>
            </p:nvGrpSpPr>
            <p:grpSpPr bwMode="auto">
              <a:xfrm>
                <a:off x="4480" y="2605"/>
                <a:ext cx="346" cy="304"/>
                <a:chOff x="3098" y="2084"/>
                <a:chExt cx="346" cy="304"/>
              </a:xfrm>
            </p:grpSpPr>
            <p:sp>
              <p:nvSpPr>
                <p:cNvPr id="673689" name="Oval 92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90" name="Oval 92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91" name="Oval 92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92" name="Oval 92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93" name="Oval 92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94" name="Oval 92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95" name="Oval 92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96" name="Oval 92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97" name="Oval 92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98" name="Oval 93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99" name="Oval 93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00" name="Oval 93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01" name="Oval 93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02" name="Oval 93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103" name="Group 935"/>
              <p:cNvGrpSpPr>
                <a:grpSpLocks/>
              </p:cNvGrpSpPr>
              <p:nvPr/>
            </p:nvGrpSpPr>
            <p:grpSpPr bwMode="auto">
              <a:xfrm>
                <a:off x="3523" y="1936"/>
                <a:ext cx="346" cy="304"/>
                <a:chOff x="3098" y="2084"/>
                <a:chExt cx="346" cy="304"/>
              </a:xfrm>
            </p:grpSpPr>
            <p:sp>
              <p:nvSpPr>
                <p:cNvPr id="673704" name="Oval 93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05" name="Oval 93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06" name="Oval 93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07" name="Oval 93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08" name="Oval 94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09" name="Oval 94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10" name="Oval 94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11" name="Oval 94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12" name="Oval 94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13" name="Oval 94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14" name="Oval 94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15" name="Oval 94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16" name="Oval 94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17" name="Oval 94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37" name="Group 950"/>
            <p:cNvGrpSpPr>
              <a:grpSpLocks/>
            </p:cNvGrpSpPr>
            <p:nvPr/>
          </p:nvGrpSpPr>
          <p:grpSpPr bwMode="auto">
            <a:xfrm>
              <a:off x="2624" y="2100"/>
              <a:ext cx="986" cy="508"/>
              <a:chOff x="2528" y="2004"/>
              <a:chExt cx="986" cy="508"/>
            </a:xfrm>
          </p:grpSpPr>
          <p:grpSp>
            <p:nvGrpSpPr>
              <p:cNvPr id="143072" name="Group 951"/>
              <p:cNvGrpSpPr>
                <a:grpSpLocks/>
              </p:cNvGrpSpPr>
              <p:nvPr/>
            </p:nvGrpSpPr>
            <p:grpSpPr bwMode="auto">
              <a:xfrm>
                <a:off x="3168" y="2004"/>
                <a:ext cx="346" cy="304"/>
                <a:chOff x="3098" y="2084"/>
                <a:chExt cx="346" cy="304"/>
              </a:xfrm>
            </p:grpSpPr>
            <p:sp>
              <p:nvSpPr>
                <p:cNvPr id="673720" name="Oval 95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21" name="Oval 95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22" name="Oval 95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23" name="Oval 95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24" name="Oval 95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25" name="Oval 95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26" name="Oval 95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27" name="Oval 95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28" name="Oval 96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29" name="Oval 96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30" name="Oval 96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31" name="Oval 96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32" name="Oval 96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33" name="Oval 96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073" name="Group 966"/>
              <p:cNvGrpSpPr>
                <a:grpSpLocks/>
              </p:cNvGrpSpPr>
              <p:nvPr/>
            </p:nvGrpSpPr>
            <p:grpSpPr bwMode="auto">
              <a:xfrm>
                <a:off x="2528" y="2208"/>
                <a:ext cx="346" cy="304"/>
                <a:chOff x="3098" y="2084"/>
                <a:chExt cx="346" cy="304"/>
              </a:xfrm>
            </p:grpSpPr>
            <p:sp>
              <p:nvSpPr>
                <p:cNvPr id="673735" name="Oval 96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36" name="Oval 9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37" name="Oval 96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38" name="Oval 97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39" name="Oval 97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40" name="Oval 97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41" name="Oval 97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42" name="Oval 97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43" name="Oval 97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44" name="Oval 97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45" name="Oval 97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46" name="Oval 97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47" name="Oval 97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48" name="Oval 98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38" name="Group 981"/>
            <p:cNvGrpSpPr>
              <a:grpSpLocks/>
            </p:cNvGrpSpPr>
            <p:nvPr/>
          </p:nvGrpSpPr>
          <p:grpSpPr bwMode="auto">
            <a:xfrm>
              <a:off x="2954" y="2152"/>
              <a:ext cx="904" cy="429"/>
              <a:chOff x="2858" y="2056"/>
              <a:chExt cx="904" cy="429"/>
            </a:xfrm>
          </p:grpSpPr>
          <p:grpSp>
            <p:nvGrpSpPr>
              <p:cNvPr id="143042" name="Group 982"/>
              <p:cNvGrpSpPr>
                <a:grpSpLocks/>
              </p:cNvGrpSpPr>
              <p:nvPr/>
            </p:nvGrpSpPr>
            <p:grpSpPr bwMode="auto">
              <a:xfrm>
                <a:off x="2858" y="2056"/>
                <a:ext cx="346" cy="304"/>
                <a:chOff x="3098" y="2084"/>
                <a:chExt cx="346" cy="304"/>
              </a:xfrm>
            </p:grpSpPr>
            <p:sp>
              <p:nvSpPr>
                <p:cNvPr id="673751" name="Oval 98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52" name="Oval 98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53" name="Oval 98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54" name="Oval 98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55" name="Oval 98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56" name="Oval 98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57" name="Oval 98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58" name="Oval 99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59" name="Oval 99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60" name="Oval 99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61" name="Oval 99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62" name="Oval 99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63" name="Oval 99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64" name="Oval 99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043" name="Group 997"/>
              <p:cNvGrpSpPr>
                <a:grpSpLocks/>
              </p:cNvGrpSpPr>
              <p:nvPr/>
            </p:nvGrpSpPr>
            <p:grpSpPr bwMode="auto">
              <a:xfrm>
                <a:off x="3416" y="2181"/>
                <a:ext cx="346" cy="304"/>
                <a:chOff x="3098" y="2084"/>
                <a:chExt cx="346" cy="304"/>
              </a:xfrm>
            </p:grpSpPr>
            <p:sp>
              <p:nvSpPr>
                <p:cNvPr id="673766" name="Oval 99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67" name="Oval 99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68" name="Oval 100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69" name="Oval 100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70" name="Oval 100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71" name="Oval 100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72" name="Oval 100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73" name="Oval 100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74" name="Oval 100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75" name="Oval 100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76" name="Oval 100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77" name="Oval 100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78" name="Oval 101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79" name="Oval 101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39" name="Group 1012"/>
            <p:cNvGrpSpPr>
              <a:grpSpLocks/>
            </p:cNvGrpSpPr>
            <p:nvPr/>
          </p:nvGrpSpPr>
          <p:grpSpPr bwMode="auto">
            <a:xfrm>
              <a:off x="3151" y="2435"/>
              <a:ext cx="661" cy="752"/>
              <a:chOff x="3055" y="2339"/>
              <a:chExt cx="661" cy="752"/>
            </a:xfrm>
          </p:grpSpPr>
          <p:grpSp>
            <p:nvGrpSpPr>
              <p:cNvPr id="143012" name="Group 1013"/>
              <p:cNvGrpSpPr>
                <a:grpSpLocks/>
              </p:cNvGrpSpPr>
              <p:nvPr/>
            </p:nvGrpSpPr>
            <p:grpSpPr bwMode="auto">
              <a:xfrm>
                <a:off x="3055" y="2339"/>
                <a:ext cx="346" cy="304"/>
                <a:chOff x="3098" y="2084"/>
                <a:chExt cx="346" cy="304"/>
              </a:xfrm>
            </p:grpSpPr>
            <p:sp>
              <p:nvSpPr>
                <p:cNvPr id="673782" name="Oval 101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83" name="Oval 101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84" name="Oval 101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85" name="Oval 101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86" name="Oval 101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87" name="Oval 101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88" name="Oval 102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89" name="Oval 102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90" name="Oval 102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91" name="Oval 102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12" name="Oval 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13" name="Oval 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14" name="Oval 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15" name="Oval 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013" name="Group 4"/>
              <p:cNvGrpSpPr>
                <a:grpSpLocks/>
              </p:cNvGrpSpPr>
              <p:nvPr/>
            </p:nvGrpSpPr>
            <p:grpSpPr bwMode="auto">
              <a:xfrm>
                <a:off x="3370" y="2787"/>
                <a:ext cx="346" cy="304"/>
                <a:chOff x="3098" y="2084"/>
                <a:chExt cx="346" cy="304"/>
              </a:xfrm>
            </p:grpSpPr>
            <p:sp>
              <p:nvSpPr>
                <p:cNvPr id="755717" name="Oval 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18" name="Oval 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19" name="Oval 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20" name="Oval 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21" name="Oval 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22" name="Oval 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23" name="Oval 1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24" name="Oval 1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25" name="Oval 1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26" name="Oval 1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27" name="Oval 1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28" name="Oval 1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29" name="Oval 1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30" name="Oval 1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40" name="Group 19"/>
            <p:cNvGrpSpPr>
              <a:grpSpLocks/>
            </p:cNvGrpSpPr>
            <p:nvPr/>
          </p:nvGrpSpPr>
          <p:grpSpPr bwMode="auto">
            <a:xfrm>
              <a:off x="2710" y="2080"/>
              <a:ext cx="1487" cy="1132"/>
              <a:chOff x="2614" y="1984"/>
              <a:chExt cx="1487" cy="1132"/>
            </a:xfrm>
          </p:grpSpPr>
          <p:grpSp>
            <p:nvGrpSpPr>
              <p:cNvPr id="142982" name="Group 20"/>
              <p:cNvGrpSpPr>
                <a:grpSpLocks/>
              </p:cNvGrpSpPr>
              <p:nvPr/>
            </p:nvGrpSpPr>
            <p:grpSpPr bwMode="auto">
              <a:xfrm>
                <a:off x="2614" y="2812"/>
                <a:ext cx="346" cy="304"/>
                <a:chOff x="3098" y="2084"/>
                <a:chExt cx="346" cy="304"/>
              </a:xfrm>
            </p:grpSpPr>
            <p:sp>
              <p:nvSpPr>
                <p:cNvPr id="755733" name="Oval 2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34" name="Oval 2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35" name="Oval 2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36" name="Oval 2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37" name="Oval 2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38" name="Oval 2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39" name="Oval 2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40" name="Oval 2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41" name="Oval 2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42" name="Oval 3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43" name="Oval 3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44" name="Oval 3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45" name="Oval 3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46" name="Oval 3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983" name="Group 35"/>
              <p:cNvGrpSpPr>
                <a:grpSpLocks/>
              </p:cNvGrpSpPr>
              <p:nvPr/>
            </p:nvGrpSpPr>
            <p:grpSpPr bwMode="auto">
              <a:xfrm>
                <a:off x="3755" y="1984"/>
                <a:ext cx="346" cy="304"/>
                <a:chOff x="3098" y="2084"/>
                <a:chExt cx="346" cy="304"/>
              </a:xfrm>
            </p:grpSpPr>
            <p:sp>
              <p:nvSpPr>
                <p:cNvPr id="755748" name="Oval 3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49" name="Oval 3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50" name="Oval 3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51" name="Oval 3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52" name="Oval 4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53" name="Oval 4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54" name="Oval 4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55" name="Oval 4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56" name="Oval 4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57" name="Oval 4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58" name="Oval 4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59" name="Oval 4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60" name="Oval 4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61" name="Oval 4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41" name="Group 50"/>
            <p:cNvGrpSpPr>
              <a:grpSpLocks/>
            </p:cNvGrpSpPr>
            <p:nvPr/>
          </p:nvGrpSpPr>
          <p:grpSpPr bwMode="auto">
            <a:xfrm>
              <a:off x="3130" y="2584"/>
              <a:ext cx="788" cy="488"/>
              <a:chOff x="3034" y="2488"/>
              <a:chExt cx="788" cy="488"/>
            </a:xfrm>
          </p:grpSpPr>
          <p:grpSp>
            <p:nvGrpSpPr>
              <p:cNvPr id="142952" name="Group 51"/>
              <p:cNvGrpSpPr>
                <a:grpSpLocks/>
              </p:cNvGrpSpPr>
              <p:nvPr/>
            </p:nvGrpSpPr>
            <p:grpSpPr bwMode="auto">
              <a:xfrm>
                <a:off x="3034" y="2672"/>
                <a:ext cx="346" cy="304"/>
                <a:chOff x="3098" y="2084"/>
                <a:chExt cx="346" cy="304"/>
              </a:xfrm>
            </p:grpSpPr>
            <p:sp>
              <p:nvSpPr>
                <p:cNvPr id="755764" name="Oval 5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65" name="Oval 5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66" name="Oval 5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67" name="Oval 5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68" name="Oval 5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69" name="Oval 5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70" name="Oval 5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71" name="Oval 5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72" name="Oval 6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73" name="Oval 6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74" name="Oval 6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75" name="Oval 6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76" name="Oval 6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77" name="Oval 6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953" name="Group 66"/>
              <p:cNvGrpSpPr>
                <a:grpSpLocks/>
              </p:cNvGrpSpPr>
              <p:nvPr/>
            </p:nvGrpSpPr>
            <p:grpSpPr bwMode="auto">
              <a:xfrm>
                <a:off x="3476" y="2488"/>
                <a:ext cx="346" cy="304"/>
                <a:chOff x="3098" y="2084"/>
                <a:chExt cx="346" cy="304"/>
              </a:xfrm>
            </p:grpSpPr>
            <p:sp>
              <p:nvSpPr>
                <p:cNvPr id="755779" name="Oval 6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80" name="Oval 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81" name="Oval 6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82" name="Oval 7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83" name="Oval 7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84" name="Oval 7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85" name="Oval 7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86" name="Oval 7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87" name="Oval 7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88" name="Oval 7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89" name="Oval 7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90" name="Oval 7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91" name="Oval 7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92" name="Oval 8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42" name="Group 81"/>
            <p:cNvGrpSpPr>
              <a:grpSpLocks/>
            </p:cNvGrpSpPr>
            <p:nvPr/>
          </p:nvGrpSpPr>
          <p:grpSpPr bwMode="auto">
            <a:xfrm>
              <a:off x="3869" y="3143"/>
              <a:ext cx="650" cy="402"/>
              <a:chOff x="3773" y="3047"/>
              <a:chExt cx="650" cy="402"/>
            </a:xfrm>
          </p:grpSpPr>
          <p:grpSp>
            <p:nvGrpSpPr>
              <p:cNvPr id="142922" name="Group 82"/>
              <p:cNvGrpSpPr>
                <a:grpSpLocks/>
              </p:cNvGrpSpPr>
              <p:nvPr/>
            </p:nvGrpSpPr>
            <p:grpSpPr bwMode="auto">
              <a:xfrm>
                <a:off x="4077" y="3047"/>
                <a:ext cx="346" cy="304"/>
                <a:chOff x="3098" y="2084"/>
                <a:chExt cx="346" cy="304"/>
              </a:xfrm>
            </p:grpSpPr>
            <p:sp>
              <p:nvSpPr>
                <p:cNvPr id="755795" name="Oval 8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96" name="Oval 8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97" name="Oval 8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98" name="Oval 8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99" name="Oval 8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00" name="Oval 8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01" name="Oval 8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02" name="Oval 9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03" name="Oval 9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04" name="Oval 9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05" name="Oval 9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06" name="Oval 9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07" name="Oval 9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08" name="Oval 9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923" name="Group 97"/>
              <p:cNvGrpSpPr>
                <a:grpSpLocks/>
              </p:cNvGrpSpPr>
              <p:nvPr/>
            </p:nvGrpSpPr>
            <p:grpSpPr bwMode="auto">
              <a:xfrm>
                <a:off x="3773" y="3145"/>
                <a:ext cx="346" cy="304"/>
                <a:chOff x="3098" y="2084"/>
                <a:chExt cx="346" cy="304"/>
              </a:xfrm>
            </p:grpSpPr>
            <p:sp>
              <p:nvSpPr>
                <p:cNvPr id="755810" name="Oval 9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11" name="Oval 9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12" name="Oval 10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13" name="Oval 10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14" name="Oval 10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15" name="Oval 10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16" name="Oval 10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17" name="Oval 10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18" name="Oval 10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19" name="Oval 10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20" name="Oval 10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21" name="Oval 10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22" name="Oval 11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23" name="Oval 11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43" name="Group 112"/>
            <p:cNvGrpSpPr>
              <a:grpSpLocks/>
            </p:cNvGrpSpPr>
            <p:nvPr/>
          </p:nvGrpSpPr>
          <p:grpSpPr bwMode="auto">
            <a:xfrm>
              <a:off x="2585" y="3197"/>
              <a:ext cx="1569" cy="622"/>
              <a:chOff x="2489" y="3101"/>
              <a:chExt cx="1569" cy="622"/>
            </a:xfrm>
          </p:grpSpPr>
          <p:grpSp>
            <p:nvGrpSpPr>
              <p:cNvPr id="142892" name="Group 113"/>
              <p:cNvGrpSpPr>
                <a:grpSpLocks/>
              </p:cNvGrpSpPr>
              <p:nvPr/>
            </p:nvGrpSpPr>
            <p:grpSpPr bwMode="auto">
              <a:xfrm>
                <a:off x="3712" y="3419"/>
                <a:ext cx="346" cy="304"/>
                <a:chOff x="3098" y="2084"/>
                <a:chExt cx="346" cy="304"/>
              </a:xfrm>
            </p:grpSpPr>
            <p:sp>
              <p:nvSpPr>
                <p:cNvPr id="755826" name="Oval 11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27" name="Oval 11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28" name="Oval 11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29" name="Oval 11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30" name="Oval 11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31" name="Oval 11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32" name="Oval 12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33" name="Oval 12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34" name="Oval 12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35" name="Oval 12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36" name="Oval 12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37" name="Oval 12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38" name="Oval 12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39" name="Oval 12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893" name="Group 128"/>
              <p:cNvGrpSpPr>
                <a:grpSpLocks/>
              </p:cNvGrpSpPr>
              <p:nvPr/>
            </p:nvGrpSpPr>
            <p:grpSpPr bwMode="auto">
              <a:xfrm>
                <a:off x="2489" y="3101"/>
                <a:ext cx="346" cy="304"/>
                <a:chOff x="3098" y="2084"/>
                <a:chExt cx="346" cy="304"/>
              </a:xfrm>
            </p:grpSpPr>
            <p:sp>
              <p:nvSpPr>
                <p:cNvPr id="755841" name="Oval 12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42" name="Oval 13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43" name="Oval 13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44" name="Oval 13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45" name="Oval 13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46" name="Oval 13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47" name="Oval 13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48" name="Oval 13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49" name="Oval 13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50" name="Oval 13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51" name="Oval 13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52" name="Oval 14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53" name="Oval 14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54" name="Oval 14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44" name="Group 143"/>
            <p:cNvGrpSpPr>
              <a:grpSpLocks/>
            </p:cNvGrpSpPr>
            <p:nvPr/>
          </p:nvGrpSpPr>
          <p:grpSpPr bwMode="auto">
            <a:xfrm>
              <a:off x="2363" y="2853"/>
              <a:ext cx="1414" cy="967"/>
              <a:chOff x="2267" y="2757"/>
              <a:chExt cx="1414" cy="967"/>
            </a:xfrm>
          </p:grpSpPr>
          <p:grpSp>
            <p:nvGrpSpPr>
              <p:cNvPr id="142862" name="Group 144"/>
              <p:cNvGrpSpPr>
                <a:grpSpLocks/>
              </p:cNvGrpSpPr>
              <p:nvPr/>
            </p:nvGrpSpPr>
            <p:grpSpPr bwMode="auto">
              <a:xfrm>
                <a:off x="3335" y="3420"/>
                <a:ext cx="346" cy="304"/>
                <a:chOff x="3098" y="2084"/>
                <a:chExt cx="346" cy="304"/>
              </a:xfrm>
            </p:grpSpPr>
            <p:sp>
              <p:nvSpPr>
                <p:cNvPr id="755857" name="Oval 14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58" name="Oval 14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59" name="Oval 14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60" name="Oval 14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61" name="Oval 14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62" name="Oval 15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63" name="Oval 15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64" name="Oval 15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65" name="Oval 15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66" name="Oval 15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67" name="Oval 15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68" name="Oval 15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69" name="Oval 15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70" name="Oval 15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863" name="Group 159"/>
              <p:cNvGrpSpPr>
                <a:grpSpLocks/>
              </p:cNvGrpSpPr>
              <p:nvPr/>
            </p:nvGrpSpPr>
            <p:grpSpPr bwMode="auto">
              <a:xfrm>
                <a:off x="2267" y="2757"/>
                <a:ext cx="346" cy="304"/>
                <a:chOff x="3098" y="2084"/>
                <a:chExt cx="346" cy="304"/>
              </a:xfrm>
            </p:grpSpPr>
            <p:sp>
              <p:nvSpPr>
                <p:cNvPr id="755872" name="Oval 16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73" name="Oval 16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74" name="Oval 16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75" name="Oval 16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76" name="Oval 16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77" name="Oval 16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78" name="Oval 16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79" name="Oval 16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80" name="Oval 16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81" name="Oval 16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82" name="Oval 17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83" name="Oval 17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84" name="Oval 17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85" name="Oval 17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45" name="Group 174"/>
            <p:cNvGrpSpPr>
              <a:grpSpLocks/>
            </p:cNvGrpSpPr>
            <p:nvPr/>
          </p:nvGrpSpPr>
          <p:grpSpPr bwMode="auto">
            <a:xfrm>
              <a:off x="3094" y="2440"/>
              <a:ext cx="1189" cy="937"/>
              <a:chOff x="2998" y="2344"/>
              <a:chExt cx="1189" cy="937"/>
            </a:xfrm>
          </p:grpSpPr>
          <p:grpSp>
            <p:nvGrpSpPr>
              <p:cNvPr id="142832" name="Group 175"/>
              <p:cNvGrpSpPr>
                <a:grpSpLocks/>
              </p:cNvGrpSpPr>
              <p:nvPr/>
            </p:nvGrpSpPr>
            <p:grpSpPr bwMode="auto">
              <a:xfrm>
                <a:off x="2998" y="2977"/>
                <a:ext cx="346" cy="304"/>
                <a:chOff x="3098" y="2084"/>
                <a:chExt cx="346" cy="304"/>
              </a:xfrm>
            </p:grpSpPr>
            <p:sp>
              <p:nvSpPr>
                <p:cNvPr id="755888" name="Oval 17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89" name="Oval 17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90" name="Oval 17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91" name="Oval 17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92" name="Oval 18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93" name="Oval 18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94" name="Oval 18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95" name="Oval 18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96" name="Oval 18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97" name="Oval 18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98" name="Oval 18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99" name="Oval 18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00" name="Oval 18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01" name="Oval 18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833" name="Group 190"/>
              <p:cNvGrpSpPr>
                <a:grpSpLocks/>
              </p:cNvGrpSpPr>
              <p:nvPr/>
            </p:nvGrpSpPr>
            <p:grpSpPr bwMode="auto">
              <a:xfrm>
                <a:off x="3841" y="2344"/>
                <a:ext cx="346" cy="304"/>
                <a:chOff x="3098" y="2084"/>
                <a:chExt cx="346" cy="304"/>
              </a:xfrm>
            </p:grpSpPr>
            <p:sp>
              <p:nvSpPr>
                <p:cNvPr id="755903" name="Oval 19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04" name="Oval 19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05" name="Oval 19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06" name="Oval 19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07" name="Oval 19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08" name="Oval 19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09" name="Oval 19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10" name="Oval 19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11" name="Oval 19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12" name="Oval 20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13" name="Oval 20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14" name="Oval 20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15" name="Oval 20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16" name="Oval 20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46" name="Group 205"/>
            <p:cNvGrpSpPr>
              <a:grpSpLocks/>
            </p:cNvGrpSpPr>
            <p:nvPr/>
          </p:nvGrpSpPr>
          <p:grpSpPr bwMode="auto">
            <a:xfrm>
              <a:off x="3665" y="2899"/>
              <a:ext cx="884" cy="539"/>
              <a:chOff x="3569" y="2803"/>
              <a:chExt cx="884" cy="539"/>
            </a:xfrm>
          </p:grpSpPr>
          <p:grpSp>
            <p:nvGrpSpPr>
              <p:cNvPr id="142802" name="Group 206"/>
              <p:cNvGrpSpPr>
                <a:grpSpLocks/>
              </p:cNvGrpSpPr>
              <p:nvPr/>
            </p:nvGrpSpPr>
            <p:grpSpPr bwMode="auto">
              <a:xfrm>
                <a:off x="4107" y="2803"/>
                <a:ext cx="346" cy="304"/>
                <a:chOff x="3098" y="2084"/>
                <a:chExt cx="346" cy="304"/>
              </a:xfrm>
            </p:grpSpPr>
            <p:sp>
              <p:nvSpPr>
                <p:cNvPr id="755919" name="Oval 20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20" name="Oval 20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21" name="Oval 20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22" name="Oval 21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23" name="Oval 21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24" name="Oval 21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25" name="Oval 21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26" name="Oval 21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27" name="Oval 21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28" name="Oval 21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29" name="Oval 21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30" name="Oval 21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31" name="Oval 21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32" name="Oval 22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803" name="Group 221"/>
              <p:cNvGrpSpPr>
                <a:grpSpLocks/>
              </p:cNvGrpSpPr>
              <p:nvPr/>
            </p:nvGrpSpPr>
            <p:grpSpPr bwMode="auto">
              <a:xfrm>
                <a:off x="3569" y="3038"/>
                <a:ext cx="346" cy="304"/>
                <a:chOff x="3098" y="2084"/>
                <a:chExt cx="346" cy="304"/>
              </a:xfrm>
            </p:grpSpPr>
            <p:sp>
              <p:nvSpPr>
                <p:cNvPr id="755934" name="Oval 22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35" name="Oval 22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36" name="Oval 22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37" name="Oval 22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38" name="Oval 22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39" name="Oval 22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40" name="Oval 22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41" name="Oval 22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42" name="Oval 23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43" name="Oval 23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44" name="Oval 23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45" name="Oval 23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46" name="Oval 23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47" name="Oval 23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47" name="Group 236"/>
            <p:cNvGrpSpPr>
              <a:grpSpLocks/>
            </p:cNvGrpSpPr>
            <p:nvPr/>
          </p:nvGrpSpPr>
          <p:grpSpPr bwMode="auto">
            <a:xfrm>
              <a:off x="3465" y="2712"/>
              <a:ext cx="1088" cy="816"/>
              <a:chOff x="3369" y="2616"/>
              <a:chExt cx="1088" cy="816"/>
            </a:xfrm>
          </p:grpSpPr>
          <p:grpSp>
            <p:nvGrpSpPr>
              <p:cNvPr id="142772" name="Group 237"/>
              <p:cNvGrpSpPr>
                <a:grpSpLocks/>
              </p:cNvGrpSpPr>
              <p:nvPr/>
            </p:nvGrpSpPr>
            <p:grpSpPr bwMode="auto">
              <a:xfrm>
                <a:off x="3369" y="3128"/>
                <a:ext cx="346" cy="304"/>
                <a:chOff x="3098" y="2084"/>
                <a:chExt cx="346" cy="304"/>
              </a:xfrm>
            </p:grpSpPr>
            <p:sp>
              <p:nvSpPr>
                <p:cNvPr id="755950" name="Oval 23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51" name="Oval 23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52" name="Oval 24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53" name="Oval 24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54" name="Oval 24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55" name="Oval 24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56" name="Oval 24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57" name="Oval 24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58" name="Oval 24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59" name="Oval 24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60" name="Oval 24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61" name="Oval 24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62" name="Oval 25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63" name="Oval 25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773" name="Group 252"/>
              <p:cNvGrpSpPr>
                <a:grpSpLocks/>
              </p:cNvGrpSpPr>
              <p:nvPr/>
            </p:nvGrpSpPr>
            <p:grpSpPr bwMode="auto">
              <a:xfrm>
                <a:off x="4111" y="2616"/>
                <a:ext cx="346" cy="304"/>
                <a:chOff x="3098" y="2084"/>
                <a:chExt cx="346" cy="304"/>
              </a:xfrm>
            </p:grpSpPr>
            <p:sp>
              <p:nvSpPr>
                <p:cNvPr id="755965" name="Oval 25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66" name="Oval 25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67" name="Oval 25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68" name="Oval 25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69" name="Oval 25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70" name="Oval 25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71" name="Oval 25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72" name="Oval 26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73" name="Oval 26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74" name="Oval 26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75" name="Oval 26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76" name="Oval 26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77" name="Oval 26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78" name="Oval 26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48" name="Group 267"/>
            <p:cNvGrpSpPr>
              <a:grpSpLocks/>
            </p:cNvGrpSpPr>
            <p:nvPr/>
          </p:nvGrpSpPr>
          <p:grpSpPr bwMode="auto">
            <a:xfrm>
              <a:off x="4326" y="2407"/>
              <a:ext cx="457" cy="899"/>
              <a:chOff x="4230" y="2311"/>
              <a:chExt cx="457" cy="899"/>
            </a:xfrm>
          </p:grpSpPr>
          <p:grpSp>
            <p:nvGrpSpPr>
              <p:cNvPr id="142742" name="Group 268"/>
              <p:cNvGrpSpPr>
                <a:grpSpLocks/>
              </p:cNvGrpSpPr>
              <p:nvPr/>
            </p:nvGrpSpPr>
            <p:grpSpPr bwMode="auto">
              <a:xfrm>
                <a:off x="4230" y="2311"/>
                <a:ext cx="346" cy="304"/>
                <a:chOff x="3098" y="2084"/>
                <a:chExt cx="346" cy="304"/>
              </a:xfrm>
            </p:grpSpPr>
            <p:sp>
              <p:nvSpPr>
                <p:cNvPr id="755981" name="Oval 26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82" name="Oval 27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83" name="Oval 27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84" name="Oval 27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85" name="Oval 27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86" name="Oval 27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87" name="Oval 27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88" name="Oval 27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89" name="Oval 27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90" name="Oval 27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91" name="Oval 27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92" name="Oval 28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93" name="Oval 28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94" name="Oval 28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743" name="Group 283"/>
              <p:cNvGrpSpPr>
                <a:grpSpLocks/>
              </p:cNvGrpSpPr>
              <p:nvPr/>
            </p:nvGrpSpPr>
            <p:grpSpPr bwMode="auto">
              <a:xfrm>
                <a:off x="4341" y="2906"/>
                <a:ext cx="346" cy="304"/>
                <a:chOff x="3098" y="2084"/>
                <a:chExt cx="346" cy="304"/>
              </a:xfrm>
            </p:grpSpPr>
            <p:sp>
              <p:nvSpPr>
                <p:cNvPr id="755996" name="Oval 28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97" name="Oval 28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98" name="Oval 28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99" name="Oval 28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00" name="Oval 28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01" name="Oval 28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02" name="Oval 29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03" name="Oval 29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04" name="Oval 29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05" name="Oval 29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06" name="Oval 29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07" name="Oval 29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08" name="Oval 29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09" name="Oval 29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49" name="Group 298"/>
            <p:cNvGrpSpPr>
              <a:grpSpLocks/>
            </p:cNvGrpSpPr>
            <p:nvPr/>
          </p:nvGrpSpPr>
          <p:grpSpPr bwMode="auto">
            <a:xfrm>
              <a:off x="2771" y="2841"/>
              <a:ext cx="1246" cy="598"/>
              <a:chOff x="2675" y="2745"/>
              <a:chExt cx="1246" cy="598"/>
            </a:xfrm>
          </p:grpSpPr>
          <p:grpSp>
            <p:nvGrpSpPr>
              <p:cNvPr id="142712" name="Group 299"/>
              <p:cNvGrpSpPr>
                <a:grpSpLocks/>
              </p:cNvGrpSpPr>
              <p:nvPr/>
            </p:nvGrpSpPr>
            <p:grpSpPr bwMode="auto">
              <a:xfrm>
                <a:off x="2675" y="3039"/>
                <a:ext cx="346" cy="304"/>
                <a:chOff x="3098" y="2084"/>
                <a:chExt cx="346" cy="304"/>
              </a:xfrm>
            </p:grpSpPr>
            <p:sp>
              <p:nvSpPr>
                <p:cNvPr id="756012" name="Oval 30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13" name="Oval 30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14" name="Oval 30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15" name="Oval 30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16" name="Oval 30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17" name="Oval 30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18" name="Oval 30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19" name="Oval 30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20" name="Oval 30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21" name="Oval 30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22" name="Oval 31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23" name="Oval 31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24" name="Oval 31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25" name="Oval 31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713" name="Group 314"/>
              <p:cNvGrpSpPr>
                <a:grpSpLocks/>
              </p:cNvGrpSpPr>
              <p:nvPr/>
            </p:nvGrpSpPr>
            <p:grpSpPr bwMode="auto">
              <a:xfrm>
                <a:off x="3575" y="2745"/>
                <a:ext cx="346" cy="304"/>
                <a:chOff x="3098" y="2084"/>
                <a:chExt cx="346" cy="304"/>
              </a:xfrm>
            </p:grpSpPr>
            <p:sp>
              <p:nvSpPr>
                <p:cNvPr id="756027" name="Oval 31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28" name="Oval 31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29" name="Oval 31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30" name="Oval 31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31" name="Oval 31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32" name="Oval 3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33" name="Oval 32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34" name="Oval 32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35" name="Oval 32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36" name="Oval 32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37" name="Oval 32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38" name="Oval 32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39" name="Oval 32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40" name="Oval 32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50" name="Group 329"/>
            <p:cNvGrpSpPr>
              <a:grpSpLocks/>
            </p:cNvGrpSpPr>
            <p:nvPr/>
          </p:nvGrpSpPr>
          <p:grpSpPr bwMode="auto">
            <a:xfrm>
              <a:off x="2772" y="2585"/>
              <a:ext cx="1437" cy="648"/>
              <a:chOff x="2676" y="2489"/>
              <a:chExt cx="1437" cy="648"/>
            </a:xfrm>
          </p:grpSpPr>
          <p:grpSp>
            <p:nvGrpSpPr>
              <p:cNvPr id="142682" name="Group 330"/>
              <p:cNvGrpSpPr>
                <a:grpSpLocks/>
              </p:cNvGrpSpPr>
              <p:nvPr/>
            </p:nvGrpSpPr>
            <p:grpSpPr bwMode="auto">
              <a:xfrm>
                <a:off x="2676" y="2489"/>
                <a:ext cx="346" cy="304"/>
                <a:chOff x="3098" y="2084"/>
                <a:chExt cx="346" cy="304"/>
              </a:xfrm>
            </p:grpSpPr>
            <p:sp>
              <p:nvSpPr>
                <p:cNvPr id="756043" name="Oval 33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44" name="Oval 33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45" name="Oval 33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46" name="Oval 33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47" name="Oval 33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48" name="Oval 33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49" name="Oval 33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50" name="Oval 33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51" name="Oval 33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52" name="Oval 34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53" name="Oval 34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54" name="Oval 34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55" name="Oval 34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56" name="Oval 34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683" name="Group 345"/>
              <p:cNvGrpSpPr>
                <a:grpSpLocks/>
              </p:cNvGrpSpPr>
              <p:nvPr/>
            </p:nvGrpSpPr>
            <p:grpSpPr bwMode="auto">
              <a:xfrm>
                <a:off x="3767" y="2833"/>
                <a:ext cx="346" cy="304"/>
                <a:chOff x="3098" y="2084"/>
                <a:chExt cx="346" cy="304"/>
              </a:xfrm>
            </p:grpSpPr>
            <p:sp>
              <p:nvSpPr>
                <p:cNvPr id="756058" name="Oval 34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59" name="Oval 34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60" name="Oval 34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61" name="Oval 34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62" name="Oval 35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63" name="Oval 35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64" name="Oval 35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65" name="Oval 35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66" name="Oval 35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67" name="Oval 35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68" name="Oval 35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69" name="Oval 35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70" name="Oval 35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71" name="Oval 35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51" name="Group 360"/>
            <p:cNvGrpSpPr>
              <a:grpSpLocks/>
            </p:cNvGrpSpPr>
            <p:nvPr/>
          </p:nvGrpSpPr>
          <p:grpSpPr bwMode="auto">
            <a:xfrm>
              <a:off x="2367" y="2454"/>
              <a:ext cx="1005" cy="1172"/>
              <a:chOff x="2271" y="2358"/>
              <a:chExt cx="1005" cy="1172"/>
            </a:xfrm>
          </p:grpSpPr>
          <p:grpSp>
            <p:nvGrpSpPr>
              <p:cNvPr id="142652" name="Group 361"/>
              <p:cNvGrpSpPr>
                <a:grpSpLocks/>
              </p:cNvGrpSpPr>
              <p:nvPr/>
            </p:nvGrpSpPr>
            <p:grpSpPr bwMode="auto">
              <a:xfrm>
                <a:off x="2930" y="3226"/>
                <a:ext cx="346" cy="304"/>
                <a:chOff x="3098" y="2084"/>
                <a:chExt cx="346" cy="304"/>
              </a:xfrm>
            </p:grpSpPr>
            <p:sp>
              <p:nvSpPr>
                <p:cNvPr id="756074" name="Oval 36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75" name="Oval 36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76" name="Oval 36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77" name="Oval 36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78" name="Oval 36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79" name="Oval 36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80" name="Oval 36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81" name="Oval 36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82" name="Oval 37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83" name="Oval 37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84" name="Oval 37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85" name="Oval 37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86" name="Oval 37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87" name="Oval 37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653" name="Group 376"/>
              <p:cNvGrpSpPr>
                <a:grpSpLocks/>
              </p:cNvGrpSpPr>
              <p:nvPr/>
            </p:nvGrpSpPr>
            <p:grpSpPr bwMode="auto">
              <a:xfrm>
                <a:off x="2271" y="2358"/>
                <a:ext cx="346" cy="304"/>
                <a:chOff x="3098" y="2084"/>
                <a:chExt cx="346" cy="304"/>
              </a:xfrm>
            </p:grpSpPr>
            <p:sp>
              <p:nvSpPr>
                <p:cNvPr id="756089" name="Oval 37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90" name="Oval 37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91" name="Oval 37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92" name="Oval 38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93" name="Oval 38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94" name="Oval 38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95" name="Oval 38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96" name="Oval 38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97" name="Oval 38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98" name="Oval 38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99" name="Oval 38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00" name="Oval 38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01" name="Oval 38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02" name="Oval 39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grpSp>
        <p:nvGrpSpPr>
          <p:cNvPr id="673505" name="Group 391"/>
          <p:cNvGrpSpPr>
            <a:grpSpLocks/>
          </p:cNvGrpSpPr>
          <p:nvPr/>
        </p:nvGrpSpPr>
        <p:grpSpPr bwMode="auto">
          <a:xfrm>
            <a:off x="4676775" y="3902075"/>
            <a:ext cx="4062413" cy="2838450"/>
            <a:chOff x="2363" y="2032"/>
            <a:chExt cx="2559" cy="1788"/>
          </a:xfrm>
        </p:grpSpPr>
        <p:grpSp>
          <p:nvGrpSpPr>
            <p:cNvPr id="132780" name="Group 392"/>
            <p:cNvGrpSpPr>
              <a:grpSpLocks/>
            </p:cNvGrpSpPr>
            <p:nvPr/>
          </p:nvGrpSpPr>
          <p:grpSpPr bwMode="auto">
            <a:xfrm>
              <a:off x="3361" y="2338"/>
              <a:ext cx="346" cy="304"/>
              <a:chOff x="3098" y="2084"/>
              <a:chExt cx="346" cy="304"/>
            </a:xfrm>
          </p:grpSpPr>
          <p:sp>
            <p:nvSpPr>
              <p:cNvPr id="756105" name="Oval 39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06" name="Oval 3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07" name="Oval 39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08" name="Oval 39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09" name="Oval 39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10" name="Oval 39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11" name="Oval 39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12" name="Oval 40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13" name="Oval 40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14" name="Oval 40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15" name="Oval 40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16" name="Oval 40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17" name="Oval 40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18" name="Oval 40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781" name="Group 407"/>
            <p:cNvGrpSpPr>
              <a:grpSpLocks/>
            </p:cNvGrpSpPr>
            <p:nvPr/>
          </p:nvGrpSpPr>
          <p:grpSpPr bwMode="auto">
            <a:xfrm>
              <a:off x="3768" y="2252"/>
              <a:ext cx="346" cy="304"/>
              <a:chOff x="3098" y="2084"/>
              <a:chExt cx="346" cy="304"/>
            </a:xfrm>
          </p:grpSpPr>
          <p:sp>
            <p:nvSpPr>
              <p:cNvPr id="756120" name="Oval 40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21" name="Oval 40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22" name="Oval 41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23" name="Oval 41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24" name="Oval 41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25" name="Oval 4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26" name="Oval 41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27" name="Oval 41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28" name="Oval 41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29" name="Oval 41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30" name="Oval 41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31" name="Oval 41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32" name="Oval 42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33" name="Oval 42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782" name="Group 422"/>
            <p:cNvGrpSpPr>
              <a:grpSpLocks/>
            </p:cNvGrpSpPr>
            <p:nvPr/>
          </p:nvGrpSpPr>
          <p:grpSpPr bwMode="auto">
            <a:xfrm>
              <a:off x="2948" y="2795"/>
              <a:ext cx="346" cy="304"/>
              <a:chOff x="3098" y="2084"/>
              <a:chExt cx="346" cy="304"/>
            </a:xfrm>
          </p:grpSpPr>
          <p:sp>
            <p:nvSpPr>
              <p:cNvPr id="756135" name="Oval 42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36" name="Oval 4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37" name="Oval 42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38" name="Oval 42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39" name="Oval 42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40" name="Oval 4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41" name="Oval 42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42" name="Oval 43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43" name="Oval 43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44" name="Oval 43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45" name="Oval 43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46" name="Oval 43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47" name="Oval 43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48" name="Oval 43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783" name="Group 437"/>
            <p:cNvGrpSpPr>
              <a:grpSpLocks/>
            </p:cNvGrpSpPr>
            <p:nvPr/>
          </p:nvGrpSpPr>
          <p:grpSpPr bwMode="auto">
            <a:xfrm>
              <a:off x="2527" y="2695"/>
              <a:ext cx="1106" cy="319"/>
              <a:chOff x="2431" y="2599"/>
              <a:chExt cx="1106" cy="319"/>
            </a:xfrm>
          </p:grpSpPr>
          <p:grpSp>
            <p:nvGrpSpPr>
              <p:cNvPr id="142558" name="Group 438"/>
              <p:cNvGrpSpPr>
                <a:grpSpLocks/>
              </p:cNvGrpSpPr>
              <p:nvPr/>
            </p:nvGrpSpPr>
            <p:grpSpPr bwMode="auto">
              <a:xfrm>
                <a:off x="3191" y="2599"/>
                <a:ext cx="346" cy="304"/>
                <a:chOff x="3098" y="2084"/>
                <a:chExt cx="346" cy="304"/>
              </a:xfrm>
            </p:grpSpPr>
            <p:sp>
              <p:nvSpPr>
                <p:cNvPr id="756151" name="Oval 43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52" name="Oval 44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53" name="Oval 44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54" name="Oval 44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55" name="Oval 44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56" name="Oval 4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57" name="Oval 44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58" name="Oval 44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59" name="Oval 44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60" name="Oval 44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61" name="Oval 44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62" name="Oval 45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63" name="Oval 45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64" name="Oval 45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559" name="Group 453"/>
              <p:cNvGrpSpPr>
                <a:grpSpLocks/>
              </p:cNvGrpSpPr>
              <p:nvPr/>
            </p:nvGrpSpPr>
            <p:grpSpPr bwMode="auto">
              <a:xfrm>
                <a:off x="2431" y="2614"/>
                <a:ext cx="346" cy="304"/>
                <a:chOff x="3098" y="2084"/>
                <a:chExt cx="346" cy="304"/>
              </a:xfrm>
            </p:grpSpPr>
            <p:sp>
              <p:nvSpPr>
                <p:cNvPr id="756166" name="Oval 45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67" name="Oval 45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68" name="Oval 45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69" name="Oval 45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70" name="Oval 45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71" name="Oval 4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72" name="Oval 46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73" name="Oval 46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74" name="Oval 46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75" name="Oval 46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76" name="Oval 46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77" name="Oval 46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78" name="Oval 46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79" name="Oval 46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84" name="Group 468"/>
            <p:cNvGrpSpPr>
              <a:grpSpLocks/>
            </p:cNvGrpSpPr>
            <p:nvPr/>
          </p:nvGrpSpPr>
          <p:grpSpPr bwMode="auto">
            <a:xfrm>
              <a:off x="2880" y="2112"/>
              <a:ext cx="1664" cy="593"/>
              <a:chOff x="2784" y="2016"/>
              <a:chExt cx="1664" cy="593"/>
            </a:xfrm>
          </p:grpSpPr>
          <p:grpSp>
            <p:nvGrpSpPr>
              <p:cNvPr id="142528" name="Group 469"/>
              <p:cNvGrpSpPr>
                <a:grpSpLocks/>
              </p:cNvGrpSpPr>
              <p:nvPr/>
            </p:nvGrpSpPr>
            <p:grpSpPr bwMode="auto">
              <a:xfrm>
                <a:off x="4102" y="2016"/>
                <a:ext cx="346" cy="304"/>
                <a:chOff x="3098" y="2084"/>
                <a:chExt cx="346" cy="304"/>
              </a:xfrm>
            </p:grpSpPr>
            <p:sp>
              <p:nvSpPr>
                <p:cNvPr id="756182" name="Oval 47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83" name="Oval 47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84" name="Oval 47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85" name="Oval 47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86" name="Oval 47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87" name="Oval 4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88" name="Oval 47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89" name="Oval 47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90" name="Oval 47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91" name="Oval 47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92" name="Oval 48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93" name="Oval 48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94" name="Oval 48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95" name="Oval 48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529" name="Group 484"/>
              <p:cNvGrpSpPr>
                <a:grpSpLocks/>
              </p:cNvGrpSpPr>
              <p:nvPr/>
            </p:nvGrpSpPr>
            <p:grpSpPr bwMode="auto">
              <a:xfrm>
                <a:off x="2784" y="2305"/>
                <a:ext cx="346" cy="304"/>
                <a:chOff x="3098" y="2084"/>
                <a:chExt cx="346" cy="304"/>
              </a:xfrm>
            </p:grpSpPr>
            <p:sp>
              <p:nvSpPr>
                <p:cNvPr id="756197" name="Oval 48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98" name="Oval 48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99" name="Oval 48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00" name="Oval 48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01" name="Oval 48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02" name="Oval 49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03" name="Oval 49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04" name="Oval 49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05" name="Oval 49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06" name="Oval 49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07" name="Oval 49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08" name="Oval 49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09" name="Oval 49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10" name="Oval 49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85" name="Group 499"/>
            <p:cNvGrpSpPr>
              <a:grpSpLocks/>
            </p:cNvGrpSpPr>
            <p:nvPr/>
          </p:nvGrpSpPr>
          <p:grpSpPr bwMode="auto">
            <a:xfrm>
              <a:off x="3906" y="2655"/>
              <a:ext cx="631" cy="1062"/>
              <a:chOff x="3810" y="2559"/>
              <a:chExt cx="631" cy="1062"/>
            </a:xfrm>
          </p:grpSpPr>
          <p:grpSp>
            <p:nvGrpSpPr>
              <p:cNvPr id="142498" name="Group 500"/>
              <p:cNvGrpSpPr>
                <a:grpSpLocks/>
              </p:cNvGrpSpPr>
              <p:nvPr/>
            </p:nvGrpSpPr>
            <p:grpSpPr bwMode="auto">
              <a:xfrm>
                <a:off x="4095" y="3317"/>
                <a:ext cx="346" cy="304"/>
                <a:chOff x="3098" y="2084"/>
                <a:chExt cx="346" cy="304"/>
              </a:xfrm>
            </p:grpSpPr>
            <p:sp>
              <p:nvSpPr>
                <p:cNvPr id="756213" name="Oval 50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14" name="Oval 50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15" name="Oval 50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16" name="Oval 50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17" name="Oval 50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18" name="Oval 50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19" name="Oval 50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20" name="Oval 50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21" name="Oval 50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22" name="Oval 51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23" name="Oval 51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24" name="Oval 51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25" name="Oval 51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26" name="Oval 51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499" name="Group 515"/>
              <p:cNvGrpSpPr>
                <a:grpSpLocks/>
              </p:cNvGrpSpPr>
              <p:nvPr/>
            </p:nvGrpSpPr>
            <p:grpSpPr bwMode="auto">
              <a:xfrm>
                <a:off x="3810" y="2559"/>
                <a:ext cx="346" cy="304"/>
                <a:chOff x="3098" y="2084"/>
                <a:chExt cx="346" cy="304"/>
              </a:xfrm>
            </p:grpSpPr>
            <p:sp>
              <p:nvSpPr>
                <p:cNvPr id="756228" name="Oval 51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29" name="Oval 5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30" name="Oval 51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31" name="Oval 51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32" name="Oval 52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33" name="Oval 52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34" name="Oval 52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35" name="Oval 52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36" name="Oval 52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37" name="Oval 52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38" name="Oval 52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39" name="Oval 52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40" name="Oval 52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41" name="Oval 52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86" name="Group 530"/>
            <p:cNvGrpSpPr>
              <a:grpSpLocks/>
            </p:cNvGrpSpPr>
            <p:nvPr/>
          </p:nvGrpSpPr>
          <p:grpSpPr bwMode="auto">
            <a:xfrm>
              <a:off x="3619" y="2032"/>
              <a:ext cx="1303" cy="973"/>
              <a:chOff x="3523" y="1936"/>
              <a:chExt cx="1303" cy="973"/>
            </a:xfrm>
          </p:grpSpPr>
          <p:grpSp>
            <p:nvGrpSpPr>
              <p:cNvPr id="142468" name="Group 531"/>
              <p:cNvGrpSpPr>
                <a:grpSpLocks/>
              </p:cNvGrpSpPr>
              <p:nvPr/>
            </p:nvGrpSpPr>
            <p:grpSpPr bwMode="auto">
              <a:xfrm>
                <a:off x="4480" y="2605"/>
                <a:ext cx="346" cy="304"/>
                <a:chOff x="3098" y="2084"/>
                <a:chExt cx="346" cy="304"/>
              </a:xfrm>
            </p:grpSpPr>
            <p:sp>
              <p:nvSpPr>
                <p:cNvPr id="756244" name="Oval 53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45" name="Oval 53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46" name="Oval 53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47" name="Oval 53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48" name="Oval 53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49" name="Oval 53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50" name="Oval 53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51" name="Oval 53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52" name="Oval 54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53" name="Oval 54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54" name="Oval 54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55" name="Oval 54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56" name="Oval 54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57" name="Oval 54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469" name="Group 546"/>
              <p:cNvGrpSpPr>
                <a:grpSpLocks/>
              </p:cNvGrpSpPr>
              <p:nvPr/>
            </p:nvGrpSpPr>
            <p:grpSpPr bwMode="auto">
              <a:xfrm>
                <a:off x="3523" y="1936"/>
                <a:ext cx="346" cy="304"/>
                <a:chOff x="3098" y="2084"/>
                <a:chExt cx="346" cy="304"/>
              </a:xfrm>
            </p:grpSpPr>
            <p:sp>
              <p:nvSpPr>
                <p:cNvPr id="756259" name="Oval 54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60" name="Oval 5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61" name="Oval 54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62" name="Oval 55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63" name="Oval 55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64" name="Oval 55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65" name="Oval 55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66" name="Oval 55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67" name="Oval 55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68" name="Oval 55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69" name="Oval 55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70" name="Oval 55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71" name="Oval 55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72" name="Oval 56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87" name="Group 561"/>
            <p:cNvGrpSpPr>
              <a:grpSpLocks/>
            </p:cNvGrpSpPr>
            <p:nvPr/>
          </p:nvGrpSpPr>
          <p:grpSpPr bwMode="auto">
            <a:xfrm>
              <a:off x="2624" y="2100"/>
              <a:ext cx="986" cy="508"/>
              <a:chOff x="2528" y="2004"/>
              <a:chExt cx="986" cy="508"/>
            </a:xfrm>
          </p:grpSpPr>
          <p:grpSp>
            <p:nvGrpSpPr>
              <p:cNvPr id="142438" name="Group 562"/>
              <p:cNvGrpSpPr>
                <a:grpSpLocks/>
              </p:cNvGrpSpPr>
              <p:nvPr/>
            </p:nvGrpSpPr>
            <p:grpSpPr bwMode="auto">
              <a:xfrm>
                <a:off x="3168" y="2004"/>
                <a:ext cx="346" cy="304"/>
                <a:chOff x="3098" y="2084"/>
                <a:chExt cx="346" cy="304"/>
              </a:xfrm>
            </p:grpSpPr>
            <p:sp>
              <p:nvSpPr>
                <p:cNvPr id="756275" name="Oval 56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76" name="Oval 56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77" name="Oval 56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78" name="Oval 56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79" name="Oval 56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80" name="Oval 5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81" name="Oval 56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82" name="Oval 57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83" name="Oval 57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84" name="Oval 57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85" name="Oval 57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86" name="Oval 57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87" name="Oval 57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88" name="Oval 57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439" name="Group 577"/>
              <p:cNvGrpSpPr>
                <a:grpSpLocks/>
              </p:cNvGrpSpPr>
              <p:nvPr/>
            </p:nvGrpSpPr>
            <p:grpSpPr bwMode="auto">
              <a:xfrm>
                <a:off x="2528" y="2208"/>
                <a:ext cx="346" cy="304"/>
                <a:chOff x="3098" y="2084"/>
                <a:chExt cx="346" cy="304"/>
              </a:xfrm>
            </p:grpSpPr>
            <p:sp>
              <p:nvSpPr>
                <p:cNvPr id="756290" name="Oval 57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91" name="Oval 5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92" name="Oval 58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93" name="Oval 58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94" name="Oval 58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95" name="Oval 5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96" name="Oval 58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97" name="Oval 58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98" name="Oval 58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99" name="Oval 58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00" name="Oval 58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01" name="Oval 58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02" name="Oval 59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03" name="Oval 59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88" name="Group 592"/>
            <p:cNvGrpSpPr>
              <a:grpSpLocks/>
            </p:cNvGrpSpPr>
            <p:nvPr/>
          </p:nvGrpSpPr>
          <p:grpSpPr bwMode="auto">
            <a:xfrm>
              <a:off x="2954" y="2152"/>
              <a:ext cx="904" cy="429"/>
              <a:chOff x="2858" y="2056"/>
              <a:chExt cx="904" cy="429"/>
            </a:xfrm>
          </p:grpSpPr>
          <p:grpSp>
            <p:nvGrpSpPr>
              <p:cNvPr id="142408" name="Group 593"/>
              <p:cNvGrpSpPr>
                <a:grpSpLocks/>
              </p:cNvGrpSpPr>
              <p:nvPr/>
            </p:nvGrpSpPr>
            <p:grpSpPr bwMode="auto">
              <a:xfrm>
                <a:off x="2858" y="2056"/>
                <a:ext cx="346" cy="304"/>
                <a:chOff x="3098" y="2084"/>
                <a:chExt cx="346" cy="304"/>
              </a:xfrm>
            </p:grpSpPr>
            <p:sp>
              <p:nvSpPr>
                <p:cNvPr id="756306" name="Oval 59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07" name="Oval 59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08" name="Oval 59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09" name="Oval 59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10" name="Oval 59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11" name="Oval 59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12" name="Oval 60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13" name="Oval 60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14" name="Oval 60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15" name="Oval 60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16" name="Oval 60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17" name="Oval 60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18" name="Oval 60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19" name="Oval 60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409" name="Group 608"/>
              <p:cNvGrpSpPr>
                <a:grpSpLocks/>
              </p:cNvGrpSpPr>
              <p:nvPr/>
            </p:nvGrpSpPr>
            <p:grpSpPr bwMode="auto">
              <a:xfrm>
                <a:off x="3416" y="2181"/>
                <a:ext cx="346" cy="304"/>
                <a:chOff x="3098" y="2084"/>
                <a:chExt cx="346" cy="304"/>
              </a:xfrm>
            </p:grpSpPr>
            <p:sp>
              <p:nvSpPr>
                <p:cNvPr id="756321" name="Oval 60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22" name="Oval 6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23" name="Oval 61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24" name="Oval 61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25" name="Oval 61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26" name="Oval 61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27" name="Oval 61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28" name="Oval 61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29" name="Oval 61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30" name="Oval 61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31" name="Oval 61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32" name="Oval 62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33" name="Oval 62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34" name="Oval 62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89" name="Group 623"/>
            <p:cNvGrpSpPr>
              <a:grpSpLocks/>
            </p:cNvGrpSpPr>
            <p:nvPr/>
          </p:nvGrpSpPr>
          <p:grpSpPr bwMode="auto">
            <a:xfrm>
              <a:off x="3151" y="2435"/>
              <a:ext cx="661" cy="752"/>
              <a:chOff x="3055" y="2339"/>
              <a:chExt cx="661" cy="752"/>
            </a:xfrm>
          </p:grpSpPr>
          <p:grpSp>
            <p:nvGrpSpPr>
              <p:cNvPr id="142378" name="Group 624"/>
              <p:cNvGrpSpPr>
                <a:grpSpLocks/>
              </p:cNvGrpSpPr>
              <p:nvPr/>
            </p:nvGrpSpPr>
            <p:grpSpPr bwMode="auto">
              <a:xfrm>
                <a:off x="3055" y="2339"/>
                <a:ext cx="346" cy="304"/>
                <a:chOff x="3098" y="2084"/>
                <a:chExt cx="346" cy="304"/>
              </a:xfrm>
            </p:grpSpPr>
            <p:sp>
              <p:nvSpPr>
                <p:cNvPr id="756337" name="Oval 62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38" name="Oval 62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39" name="Oval 62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40" name="Oval 62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41" name="Oval 62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42" name="Oval 63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43" name="Oval 63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44" name="Oval 63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45" name="Oval 63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46" name="Oval 63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47" name="Oval 63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48" name="Oval 63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49" name="Oval 63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50" name="Oval 63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379" name="Group 639"/>
              <p:cNvGrpSpPr>
                <a:grpSpLocks/>
              </p:cNvGrpSpPr>
              <p:nvPr/>
            </p:nvGrpSpPr>
            <p:grpSpPr bwMode="auto">
              <a:xfrm>
                <a:off x="3370" y="2787"/>
                <a:ext cx="346" cy="304"/>
                <a:chOff x="3098" y="2084"/>
                <a:chExt cx="346" cy="304"/>
              </a:xfrm>
            </p:grpSpPr>
            <p:sp>
              <p:nvSpPr>
                <p:cNvPr id="756352" name="Oval 64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53" name="Oval 64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54" name="Oval 64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55" name="Oval 64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56" name="Oval 64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57" name="Oval 64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58" name="Oval 64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59" name="Oval 64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60" name="Oval 64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61" name="Oval 64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62" name="Oval 65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63" name="Oval 65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64" name="Oval 65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65" name="Oval 65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90" name="Group 654"/>
            <p:cNvGrpSpPr>
              <a:grpSpLocks/>
            </p:cNvGrpSpPr>
            <p:nvPr/>
          </p:nvGrpSpPr>
          <p:grpSpPr bwMode="auto">
            <a:xfrm>
              <a:off x="2710" y="2080"/>
              <a:ext cx="1487" cy="1132"/>
              <a:chOff x="2614" y="1984"/>
              <a:chExt cx="1487" cy="1132"/>
            </a:xfrm>
          </p:grpSpPr>
          <p:grpSp>
            <p:nvGrpSpPr>
              <p:cNvPr id="142348" name="Group 655"/>
              <p:cNvGrpSpPr>
                <a:grpSpLocks/>
              </p:cNvGrpSpPr>
              <p:nvPr/>
            </p:nvGrpSpPr>
            <p:grpSpPr bwMode="auto">
              <a:xfrm>
                <a:off x="2614" y="2812"/>
                <a:ext cx="346" cy="304"/>
                <a:chOff x="3098" y="2084"/>
                <a:chExt cx="346" cy="304"/>
              </a:xfrm>
            </p:grpSpPr>
            <p:sp>
              <p:nvSpPr>
                <p:cNvPr id="756368" name="Oval 65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69" name="Oval 65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70" name="Oval 65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71" name="Oval 65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72" name="Oval 66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73" name="Oval 66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74" name="Oval 66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75" name="Oval 66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76" name="Oval 66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77" name="Oval 66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78" name="Oval 66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79" name="Oval 66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80" name="Oval 66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81" name="Oval 66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349" name="Group 670"/>
              <p:cNvGrpSpPr>
                <a:grpSpLocks/>
              </p:cNvGrpSpPr>
              <p:nvPr/>
            </p:nvGrpSpPr>
            <p:grpSpPr bwMode="auto">
              <a:xfrm>
                <a:off x="3755" y="1984"/>
                <a:ext cx="346" cy="304"/>
                <a:chOff x="3098" y="2084"/>
                <a:chExt cx="346" cy="304"/>
              </a:xfrm>
            </p:grpSpPr>
            <p:sp>
              <p:nvSpPr>
                <p:cNvPr id="756383" name="Oval 67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84" name="Oval 67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85" name="Oval 67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86" name="Oval 67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87" name="Oval 67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88" name="Oval 67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89" name="Oval 67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90" name="Oval 67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91" name="Oval 67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92" name="Oval 68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93" name="Oval 68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94" name="Oval 68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95" name="Oval 68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96" name="Oval 68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91" name="Group 685"/>
            <p:cNvGrpSpPr>
              <a:grpSpLocks/>
            </p:cNvGrpSpPr>
            <p:nvPr/>
          </p:nvGrpSpPr>
          <p:grpSpPr bwMode="auto">
            <a:xfrm>
              <a:off x="3130" y="2584"/>
              <a:ext cx="788" cy="488"/>
              <a:chOff x="3034" y="2488"/>
              <a:chExt cx="788" cy="488"/>
            </a:xfrm>
          </p:grpSpPr>
          <p:grpSp>
            <p:nvGrpSpPr>
              <p:cNvPr id="133102" name="Group 686"/>
              <p:cNvGrpSpPr>
                <a:grpSpLocks/>
              </p:cNvGrpSpPr>
              <p:nvPr/>
            </p:nvGrpSpPr>
            <p:grpSpPr bwMode="auto">
              <a:xfrm>
                <a:off x="3034" y="2672"/>
                <a:ext cx="346" cy="304"/>
                <a:chOff x="3098" y="2084"/>
                <a:chExt cx="346" cy="304"/>
              </a:xfrm>
            </p:grpSpPr>
            <p:sp>
              <p:nvSpPr>
                <p:cNvPr id="756399" name="Oval 68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00" name="Oval 68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01" name="Oval 68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02" name="Oval 69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03" name="Oval 69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04" name="Oval 69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05" name="Oval 69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06" name="Oval 69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07" name="Oval 69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08" name="Oval 69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09" name="Oval 69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10" name="Oval 69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11" name="Oval 69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12" name="Oval 70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3103" name="Group 701"/>
              <p:cNvGrpSpPr>
                <a:grpSpLocks/>
              </p:cNvGrpSpPr>
              <p:nvPr/>
            </p:nvGrpSpPr>
            <p:grpSpPr bwMode="auto">
              <a:xfrm>
                <a:off x="3476" y="2488"/>
                <a:ext cx="346" cy="304"/>
                <a:chOff x="3098" y="2084"/>
                <a:chExt cx="346" cy="304"/>
              </a:xfrm>
            </p:grpSpPr>
            <p:sp>
              <p:nvSpPr>
                <p:cNvPr id="756414" name="Oval 70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15" name="Oval 70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16" name="Oval 70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17" name="Oval 70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18" name="Oval 70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19" name="Oval 70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20" name="Oval 70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21" name="Oval 70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22" name="Oval 71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23" name="Oval 71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24" name="Oval 71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25" name="Oval 71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26" name="Oval 71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27" name="Oval 71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92" name="Group 716"/>
            <p:cNvGrpSpPr>
              <a:grpSpLocks/>
            </p:cNvGrpSpPr>
            <p:nvPr/>
          </p:nvGrpSpPr>
          <p:grpSpPr bwMode="auto">
            <a:xfrm>
              <a:off x="3869" y="3143"/>
              <a:ext cx="650" cy="402"/>
              <a:chOff x="3773" y="3047"/>
              <a:chExt cx="650" cy="402"/>
            </a:xfrm>
          </p:grpSpPr>
          <p:grpSp>
            <p:nvGrpSpPr>
              <p:cNvPr id="133072" name="Group 717"/>
              <p:cNvGrpSpPr>
                <a:grpSpLocks/>
              </p:cNvGrpSpPr>
              <p:nvPr/>
            </p:nvGrpSpPr>
            <p:grpSpPr bwMode="auto">
              <a:xfrm>
                <a:off x="4077" y="3047"/>
                <a:ext cx="346" cy="304"/>
                <a:chOff x="3098" y="2084"/>
                <a:chExt cx="346" cy="304"/>
              </a:xfrm>
            </p:grpSpPr>
            <p:sp>
              <p:nvSpPr>
                <p:cNvPr id="756430" name="Oval 71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31" name="Oval 71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32" name="Oval 72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33" name="Oval 72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34" name="Oval 72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35" name="Oval 72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36" name="Oval 72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37" name="Oval 72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38" name="Oval 72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39" name="Oval 72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40" name="Oval 72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41" name="Oval 72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42" name="Oval 73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43" name="Oval 73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3073" name="Group 732"/>
              <p:cNvGrpSpPr>
                <a:grpSpLocks/>
              </p:cNvGrpSpPr>
              <p:nvPr/>
            </p:nvGrpSpPr>
            <p:grpSpPr bwMode="auto">
              <a:xfrm>
                <a:off x="3773" y="3145"/>
                <a:ext cx="346" cy="304"/>
                <a:chOff x="3098" y="2084"/>
                <a:chExt cx="346" cy="304"/>
              </a:xfrm>
            </p:grpSpPr>
            <p:sp>
              <p:nvSpPr>
                <p:cNvPr id="756445" name="Oval 73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46" name="Oval 73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47" name="Oval 73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48" name="Oval 73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49" name="Oval 73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50" name="Oval 73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51" name="Oval 73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52" name="Oval 74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53" name="Oval 74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54" name="Oval 74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55" name="Oval 74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56" name="Oval 74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57" name="Oval 74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58" name="Oval 74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93" name="Group 747"/>
            <p:cNvGrpSpPr>
              <a:grpSpLocks/>
            </p:cNvGrpSpPr>
            <p:nvPr/>
          </p:nvGrpSpPr>
          <p:grpSpPr bwMode="auto">
            <a:xfrm>
              <a:off x="2585" y="3197"/>
              <a:ext cx="1569" cy="622"/>
              <a:chOff x="2489" y="3101"/>
              <a:chExt cx="1569" cy="622"/>
            </a:xfrm>
          </p:grpSpPr>
          <p:grpSp>
            <p:nvGrpSpPr>
              <p:cNvPr id="133042" name="Group 748"/>
              <p:cNvGrpSpPr>
                <a:grpSpLocks/>
              </p:cNvGrpSpPr>
              <p:nvPr/>
            </p:nvGrpSpPr>
            <p:grpSpPr bwMode="auto">
              <a:xfrm>
                <a:off x="3712" y="3419"/>
                <a:ext cx="346" cy="304"/>
                <a:chOff x="3098" y="2084"/>
                <a:chExt cx="346" cy="304"/>
              </a:xfrm>
            </p:grpSpPr>
            <p:sp>
              <p:nvSpPr>
                <p:cNvPr id="756461" name="Oval 74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62" name="Oval 75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63" name="Oval 75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64" name="Oval 75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65" name="Oval 75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66" name="Oval 75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67" name="Oval 75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68" name="Oval 75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69" name="Oval 75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70" name="Oval 75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71" name="Oval 75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72" name="Oval 76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73" name="Oval 76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74" name="Oval 76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3043" name="Group 763"/>
              <p:cNvGrpSpPr>
                <a:grpSpLocks/>
              </p:cNvGrpSpPr>
              <p:nvPr/>
            </p:nvGrpSpPr>
            <p:grpSpPr bwMode="auto">
              <a:xfrm>
                <a:off x="2489" y="3101"/>
                <a:ext cx="346" cy="304"/>
                <a:chOff x="3098" y="2084"/>
                <a:chExt cx="346" cy="304"/>
              </a:xfrm>
            </p:grpSpPr>
            <p:sp>
              <p:nvSpPr>
                <p:cNvPr id="756476" name="Oval 76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77" name="Oval 76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78" name="Oval 76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79" name="Oval 76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80" name="Oval 76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81" name="Oval 76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82" name="Oval 77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83" name="Oval 77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84" name="Oval 77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85" name="Oval 77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86" name="Oval 77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87" name="Oval 77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88" name="Oval 77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89" name="Oval 77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94" name="Group 778"/>
            <p:cNvGrpSpPr>
              <a:grpSpLocks/>
            </p:cNvGrpSpPr>
            <p:nvPr/>
          </p:nvGrpSpPr>
          <p:grpSpPr bwMode="auto">
            <a:xfrm>
              <a:off x="2363" y="2853"/>
              <a:ext cx="1414" cy="967"/>
              <a:chOff x="2267" y="2757"/>
              <a:chExt cx="1414" cy="967"/>
            </a:xfrm>
          </p:grpSpPr>
          <p:grpSp>
            <p:nvGrpSpPr>
              <p:cNvPr id="133012" name="Group 779"/>
              <p:cNvGrpSpPr>
                <a:grpSpLocks/>
              </p:cNvGrpSpPr>
              <p:nvPr/>
            </p:nvGrpSpPr>
            <p:grpSpPr bwMode="auto">
              <a:xfrm>
                <a:off x="3335" y="3420"/>
                <a:ext cx="346" cy="304"/>
                <a:chOff x="3098" y="2084"/>
                <a:chExt cx="346" cy="304"/>
              </a:xfrm>
            </p:grpSpPr>
            <p:sp>
              <p:nvSpPr>
                <p:cNvPr id="756492" name="Oval 78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93" name="Oval 78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94" name="Oval 78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95" name="Oval 78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96" name="Oval 78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97" name="Oval 78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98" name="Oval 78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99" name="Oval 78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00" name="Oval 78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01" name="Oval 78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02" name="Oval 79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03" name="Oval 79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04" name="Oval 79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05" name="Oval 79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3013" name="Group 794"/>
              <p:cNvGrpSpPr>
                <a:grpSpLocks/>
              </p:cNvGrpSpPr>
              <p:nvPr/>
            </p:nvGrpSpPr>
            <p:grpSpPr bwMode="auto">
              <a:xfrm>
                <a:off x="2267" y="2757"/>
                <a:ext cx="346" cy="304"/>
                <a:chOff x="3098" y="2084"/>
                <a:chExt cx="346" cy="304"/>
              </a:xfrm>
            </p:grpSpPr>
            <p:sp>
              <p:nvSpPr>
                <p:cNvPr id="756507" name="Oval 79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08" name="Oval 79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09" name="Oval 79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10" name="Oval 79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11" name="Oval 79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12" name="Oval 80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13" name="Oval 80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14" name="Oval 80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15" name="Oval 80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16" name="Oval 80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17" name="Oval 80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18" name="Oval 80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19" name="Oval 80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20" name="Oval 80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95" name="Group 809"/>
            <p:cNvGrpSpPr>
              <a:grpSpLocks/>
            </p:cNvGrpSpPr>
            <p:nvPr/>
          </p:nvGrpSpPr>
          <p:grpSpPr bwMode="auto">
            <a:xfrm>
              <a:off x="3094" y="2440"/>
              <a:ext cx="1189" cy="937"/>
              <a:chOff x="2998" y="2344"/>
              <a:chExt cx="1189" cy="937"/>
            </a:xfrm>
          </p:grpSpPr>
          <p:grpSp>
            <p:nvGrpSpPr>
              <p:cNvPr id="132982" name="Group 810"/>
              <p:cNvGrpSpPr>
                <a:grpSpLocks/>
              </p:cNvGrpSpPr>
              <p:nvPr/>
            </p:nvGrpSpPr>
            <p:grpSpPr bwMode="auto">
              <a:xfrm>
                <a:off x="2998" y="2977"/>
                <a:ext cx="346" cy="304"/>
                <a:chOff x="3098" y="2084"/>
                <a:chExt cx="346" cy="304"/>
              </a:xfrm>
            </p:grpSpPr>
            <p:sp>
              <p:nvSpPr>
                <p:cNvPr id="756523" name="Oval 81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24" name="Oval 81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25" name="Oval 81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26" name="Oval 81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27" name="Oval 81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28" name="Oval 81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29" name="Oval 81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30" name="Oval 81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31" name="Oval 81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32" name="Oval 82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33" name="Oval 82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34" name="Oval 82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35" name="Oval 82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36" name="Oval 82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983" name="Group 825"/>
              <p:cNvGrpSpPr>
                <a:grpSpLocks/>
              </p:cNvGrpSpPr>
              <p:nvPr/>
            </p:nvGrpSpPr>
            <p:grpSpPr bwMode="auto">
              <a:xfrm>
                <a:off x="3841" y="2344"/>
                <a:ext cx="346" cy="304"/>
                <a:chOff x="3098" y="2084"/>
                <a:chExt cx="346" cy="304"/>
              </a:xfrm>
            </p:grpSpPr>
            <p:sp>
              <p:nvSpPr>
                <p:cNvPr id="756538" name="Oval 82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39" name="Oval 82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40" name="Oval 82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41" name="Oval 82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42" name="Oval 83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43" name="Oval 83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44" name="Oval 83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45" name="Oval 83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46" name="Oval 83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47" name="Oval 83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48" name="Oval 83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49" name="Oval 83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50" name="Oval 83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51" name="Oval 83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96" name="Group 840"/>
            <p:cNvGrpSpPr>
              <a:grpSpLocks/>
            </p:cNvGrpSpPr>
            <p:nvPr/>
          </p:nvGrpSpPr>
          <p:grpSpPr bwMode="auto">
            <a:xfrm>
              <a:off x="3665" y="2899"/>
              <a:ext cx="884" cy="539"/>
              <a:chOff x="3569" y="2803"/>
              <a:chExt cx="884" cy="539"/>
            </a:xfrm>
          </p:grpSpPr>
          <p:grpSp>
            <p:nvGrpSpPr>
              <p:cNvPr id="132952" name="Group 841"/>
              <p:cNvGrpSpPr>
                <a:grpSpLocks/>
              </p:cNvGrpSpPr>
              <p:nvPr/>
            </p:nvGrpSpPr>
            <p:grpSpPr bwMode="auto">
              <a:xfrm>
                <a:off x="4107" y="2803"/>
                <a:ext cx="346" cy="304"/>
                <a:chOff x="3098" y="2084"/>
                <a:chExt cx="346" cy="304"/>
              </a:xfrm>
            </p:grpSpPr>
            <p:sp>
              <p:nvSpPr>
                <p:cNvPr id="756554" name="Oval 84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55" name="Oval 84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56" name="Oval 84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57" name="Oval 84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58" name="Oval 84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59" name="Oval 84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60" name="Oval 84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61" name="Oval 84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62" name="Oval 85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63" name="Oval 85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64" name="Oval 85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65" name="Oval 85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66" name="Oval 85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67" name="Oval 85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953" name="Group 856"/>
              <p:cNvGrpSpPr>
                <a:grpSpLocks/>
              </p:cNvGrpSpPr>
              <p:nvPr/>
            </p:nvGrpSpPr>
            <p:grpSpPr bwMode="auto">
              <a:xfrm>
                <a:off x="3569" y="3038"/>
                <a:ext cx="346" cy="304"/>
                <a:chOff x="3098" y="2084"/>
                <a:chExt cx="346" cy="304"/>
              </a:xfrm>
            </p:grpSpPr>
            <p:sp>
              <p:nvSpPr>
                <p:cNvPr id="756569" name="Oval 85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70" name="Oval 85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71" name="Oval 85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72" name="Oval 86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73" name="Oval 86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74" name="Oval 86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75" name="Oval 86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76" name="Oval 86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77" name="Oval 86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78" name="Oval 86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79" name="Oval 86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80" name="Oval 86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81" name="Oval 86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82" name="Oval 87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97" name="Group 871"/>
            <p:cNvGrpSpPr>
              <a:grpSpLocks/>
            </p:cNvGrpSpPr>
            <p:nvPr/>
          </p:nvGrpSpPr>
          <p:grpSpPr bwMode="auto">
            <a:xfrm>
              <a:off x="3465" y="2712"/>
              <a:ext cx="1088" cy="816"/>
              <a:chOff x="3369" y="2616"/>
              <a:chExt cx="1088" cy="816"/>
            </a:xfrm>
          </p:grpSpPr>
          <p:grpSp>
            <p:nvGrpSpPr>
              <p:cNvPr id="132922" name="Group 872"/>
              <p:cNvGrpSpPr>
                <a:grpSpLocks/>
              </p:cNvGrpSpPr>
              <p:nvPr/>
            </p:nvGrpSpPr>
            <p:grpSpPr bwMode="auto">
              <a:xfrm>
                <a:off x="3369" y="3128"/>
                <a:ext cx="346" cy="304"/>
                <a:chOff x="3098" y="2084"/>
                <a:chExt cx="346" cy="304"/>
              </a:xfrm>
            </p:grpSpPr>
            <p:sp>
              <p:nvSpPr>
                <p:cNvPr id="756585" name="Oval 87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86" name="Oval 87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87" name="Oval 87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88" name="Oval 87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89" name="Oval 87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90" name="Oval 87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91" name="Oval 87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92" name="Oval 88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93" name="Oval 88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94" name="Oval 88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95" name="Oval 88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96" name="Oval 88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97" name="Oval 88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98" name="Oval 88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923" name="Group 887"/>
              <p:cNvGrpSpPr>
                <a:grpSpLocks/>
              </p:cNvGrpSpPr>
              <p:nvPr/>
            </p:nvGrpSpPr>
            <p:grpSpPr bwMode="auto">
              <a:xfrm>
                <a:off x="4111" y="2616"/>
                <a:ext cx="346" cy="304"/>
                <a:chOff x="3098" y="2084"/>
                <a:chExt cx="346" cy="304"/>
              </a:xfrm>
            </p:grpSpPr>
            <p:sp>
              <p:nvSpPr>
                <p:cNvPr id="756600" name="Oval 88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01" name="Oval 88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02" name="Oval 89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03" name="Oval 89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04" name="Oval 89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05" name="Oval 89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06" name="Oval 89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07" name="Oval 89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08" name="Oval 89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09" name="Oval 89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10" name="Oval 89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11" name="Oval 89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12" name="Oval 90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13" name="Oval 90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98" name="Group 902"/>
            <p:cNvGrpSpPr>
              <a:grpSpLocks/>
            </p:cNvGrpSpPr>
            <p:nvPr/>
          </p:nvGrpSpPr>
          <p:grpSpPr bwMode="auto">
            <a:xfrm>
              <a:off x="4326" y="2407"/>
              <a:ext cx="457" cy="899"/>
              <a:chOff x="4230" y="2311"/>
              <a:chExt cx="457" cy="899"/>
            </a:xfrm>
          </p:grpSpPr>
          <p:grpSp>
            <p:nvGrpSpPr>
              <p:cNvPr id="132892" name="Group 903"/>
              <p:cNvGrpSpPr>
                <a:grpSpLocks/>
              </p:cNvGrpSpPr>
              <p:nvPr/>
            </p:nvGrpSpPr>
            <p:grpSpPr bwMode="auto">
              <a:xfrm>
                <a:off x="4230" y="2311"/>
                <a:ext cx="346" cy="304"/>
                <a:chOff x="3098" y="2084"/>
                <a:chExt cx="346" cy="304"/>
              </a:xfrm>
            </p:grpSpPr>
            <p:sp>
              <p:nvSpPr>
                <p:cNvPr id="756616" name="Oval 90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17" name="Oval 90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18" name="Oval 90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19" name="Oval 90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20" name="Oval 90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21" name="Oval 90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22" name="Oval 91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23" name="Oval 91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24" name="Oval 91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25" name="Oval 91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26" name="Oval 91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27" name="Oval 91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28" name="Oval 91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29" name="Oval 91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893" name="Group 918"/>
              <p:cNvGrpSpPr>
                <a:grpSpLocks/>
              </p:cNvGrpSpPr>
              <p:nvPr/>
            </p:nvGrpSpPr>
            <p:grpSpPr bwMode="auto">
              <a:xfrm>
                <a:off x="4341" y="2906"/>
                <a:ext cx="346" cy="304"/>
                <a:chOff x="3098" y="2084"/>
                <a:chExt cx="346" cy="304"/>
              </a:xfrm>
            </p:grpSpPr>
            <p:sp>
              <p:nvSpPr>
                <p:cNvPr id="756631" name="Oval 91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32" name="Oval 9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33" name="Oval 92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34" name="Oval 92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35" name="Oval 92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36" name="Oval 9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37" name="Oval 92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38" name="Oval 92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39" name="Oval 92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40" name="Oval 92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41" name="Oval 92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42" name="Oval 93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43" name="Oval 93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44" name="Oval 93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99" name="Group 933"/>
            <p:cNvGrpSpPr>
              <a:grpSpLocks/>
            </p:cNvGrpSpPr>
            <p:nvPr/>
          </p:nvGrpSpPr>
          <p:grpSpPr bwMode="auto">
            <a:xfrm>
              <a:off x="2771" y="2841"/>
              <a:ext cx="1246" cy="598"/>
              <a:chOff x="2675" y="2745"/>
              <a:chExt cx="1246" cy="598"/>
            </a:xfrm>
          </p:grpSpPr>
          <p:grpSp>
            <p:nvGrpSpPr>
              <p:cNvPr id="132862" name="Group 934"/>
              <p:cNvGrpSpPr>
                <a:grpSpLocks/>
              </p:cNvGrpSpPr>
              <p:nvPr/>
            </p:nvGrpSpPr>
            <p:grpSpPr bwMode="auto">
              <a:xfrm>
                <a:off x="2675" y="3039"/>
                <a:ext cx="346" cy="304"/>
                <a:chOff x="3098" y="2084"/>
                <a:chExt cx="346" cy="304"/>
              </a:xfrm>
            </p:grpSpPr>
            <p:sp>
              <p:nvSpPr>
                <p:cNvPr id="756647" name="Oval 93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48" name="Oval 93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49" name="Oval 93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50" name="Oval 93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51" name="Oval 93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52" name="Oval 94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53" name="Oval 94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54" name="Oval 94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55" name="Oval 94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56" name="Oval 94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57" name="Oval 94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58" name="Oval 94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59" name="Oval 94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60" name="Oval 94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863" name="Group 949"/>
              <p:cNvGrpSpPr>
                <a:grpSpLocks/>
              </p:cNvGrpSpPr>
              <p:nvPr/>
            </p:nvGrpSpPr>
            <p:grpSpPr bwMode="auto">
              <a:xfrm>
                <a:off x="3575" y="2745"/>
                <a:ext cx="346" cy="304"/>
                <a:chOff x="3098" y="2084"/>
                <a:chExt cx="346" cy="304"/>
              </a:xfrm>
            </p:grpSpPr>
            <p:sp>
              <p:nvSpPr>
                <p:cNvPr id="756662" name="Oval 95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63" name="Oval 95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64" name="Oval 95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65" name="Oval 95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66" name="Oval 95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67" name="Oval 95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68" name="Oval 95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69" name="Oval 95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70" name="Oval 95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71" name="Oval 95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72" name="Oval 96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73" name="Oval 96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74" name="Oval 96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75" name="Oval 96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800" name="Group 964"/>
            <p:cNvGrpSpPr>
              <a:grpSpLocks/>
            </p:cNvGrpSpPr>
            <p:nvPr/>
          </p:nvGrpSpPr>
          <p:grpSpPr bwMode="auto">
            <a:xfrm>
              <a:off x="2772" y="2585"/>
              <a:ext cx="1437" cy="648"/>
              <a:chOff x="2676" y="2489"/>
              <a:chExt cx="1437" cy="648"/>
            </a:xfrm>
          </p:grpSpPr>
          <p:grpSp>
            <p:nvGrpSpPr>
              <p:cNvPr id="132832" name="Group 965"/>
              <p:cNvGrpSpPr>
                <a:grpSpLocks/>
              </p:cNvGrpSpPr>
              <p:nvPr/>
            </p:nvGrpSpPr>
            <p:grpSpPr bwMode="auto">
              <a:xfrm>
                <a:off x="2676" y="2489"/>
                <a:ext cx="346" cy="304"/>
                <a:chOff x="3098" y="2084"/>
                <a:chExt cx="346" cy="304"/>
              </a:xfrm>
            </p:grpSpPr>
            <p:sp>
              <p:nvSpPr>
                <p:cNvPr id="756678" name="Oval 96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79" name="Oval 96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80" name="Oval 96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81" name="Oval 96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82" name="Oval 97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83" name="Oval 97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84" name="Oval 97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85" name="Oval 97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86" name="Oval 97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87" name="Oval 97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88" name="Oval 97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89" name="Oval 97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90" name="Oval 97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91" name="Oval 97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833" name="Group 980"/>
              <p:cNvGrpSpPr>
                <a:grpSpLocks/>
              </p:cNvGrpSpPr>
              <p:nvPr/>
            </p:nvGrpSpPr>
            <p:grpSpPr bwMode="auto">
              <a:xfrm>
                <a:off x="3767" y="2833"/>
                <a:ext cx="346" cy="304"/>
                <a:chOff x="3098" y="2084"/>
                <a:chExt cx="346" cy="304"/>
              </a:xfrm>
            </p:grpSpPr>
            <p:sp>
              <p:nvSpPr>
                <p:cNvPr id="756693" name="Oval 98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94" name="Oval 98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95" name="Oval 98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96" name="Oval 98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97" name="Oval 98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98" name="Oval 98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99" name="Oval 98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00" name="Oval 98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01" name="Oval 98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02" name="Oval 99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03" name="Oval 99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04" name="Oval 99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05" name="Oval 99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06" name="Oval 99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801" name="Group 995"/>
            <p:cNvGrpSpPr>
              <a:grpSpLocks/>
            </p:cNvGrpSpPr>
            <p:nvPr/>
          </p:nvGrpSpPr>
          <p:grpSpPr bwMode="auto">
            <a:xfrm>
              <a:off x="2367" y="2454"/>
              <a:ext cx="1005" cy="1172"/>
              <a:chOff x="2271" y="2358"/>
              <a:chExt cx="1005" cy="1172"/>
            </a:xfrm>
          </p:grpSpPr>
          <p:grpSp>
            <p:nvGrpSpPr>
              <p:cNvPr id="132802" name="Group 996"/>
              <p:cNvGrpSpPr>
                <a:grpSpLocks/>
              </p:cNvGrpSpPr>
              <p:nvPr/>
            </p:nvGrpSpPr>
            <p:grpSpPr bwMode="auto">
              <a:xfrm>
                <a:off x="2930" y="3226"/>
                <a:ext cx="346" cy="304"/>
                <a:chOff x="3098" y="2084"/>
                <a:chExt cx="346" cy="304"/>
              </a:xfrm>
            </p:grpSpPr>
            <p:sp>
              <p:nvSpPr>
                <p:cNvPr id="756709" name="Oval 99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10" name="Oval 99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11" name="Oval 99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12" name="Oval 100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13" name="Oval 100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14" name="Oval 100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15" name="Oval 100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16" name="Oval 100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17" name="Oval 100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18" name="Oval 100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19" name="Oval 100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20" name="Oval 100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21" name="Oval 100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22" name="Oval 101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803" name="Group 1011"/>
              <p:cNvGrpSpPr>
                <a:grpSpLocks/>
              </p:cNvGrpSpPr>
              <p:nvPr/>
            </p:nvGrpSpPr>
            <p:grpSpPr bwMode="auto">
              <a:xfrm>
                <a:off x="2271" y="2358"/>
                <a:ext cx="346" cy="304"/>
                <a:chOff x="3098" y="2084"/>
                <a:chExt cx="346" cy="304"/>
              </a:xfrm>
            </p:grpSpPr>
            <p:sp>
              <p:nvSpPr>
                <p:cNvPr id="756724" name="Oval 101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25" name="Oval 10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26" name="Oval 101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27" name="Oval 101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28" name="Oval 101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29" name="Oval 10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30" name="Oval 101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31" name="Oval 101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32" name="Oval 102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33" name="Oval 102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34" name="Oval 102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35" name="Oval 102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36" name="Oval 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37" name="Oval 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grpSp>
        <p:nvGrpSpPr>
          <p:cNvPr id="756970" name="Group 2"/>
          <p:cNvGrpSpPr>
            <a:grpSpLocks/>
          </p:cNvGrpSpPr>
          <p:nvPr/>
        </p:nvGrpSpPr>
        <p:grpSpPr bwMode="auto">
          <a:xfrm>
            <a:off x="5081588" y="-233363"/>
            <a:ext cx="4062412" cy="2838451"/>
            <a:chOff x="2363" y="2032"/>
            <a:chExt cx="2559" cy="1788"/>
          </a:xfrm>
        </p:grpSpPr>
        <p:grpSp>
          <p:nvGrpSpPr>
            <p:cNvPr id="132146" name="Group 3"/>
            <p:cNvGrpSpPr>
              <a:grpSpLocks/>
            </p:cNvGrpSpPr>
            <p:nvPr/>
          </p:nvGrpSpPr>
          <p:grpSpPr bwMode="auto">
            <a:xfrm>
              <a:off x="3361" y="2338"/>
              <a:ext cx="346" cy="304"/>
              <a:chOff x="3098" y="2084"/>
              <a:chExt cx="346" cy="304"/>
            </a:xfrm>
          </p:grpSpPr>
          <p:sp>
            <p:nvSpPr>
              <p:cNvPr id="756740" name="Oval 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41" name="Oval 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42" name="Oval 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43" name="Oval 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44" name="Oval 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45" name="Oval 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46" name="Oval 1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47" name="Oval 1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48" name="Oval 1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49" name="Oval 1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50" name="Oval 1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51" name="Oval 1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52" name="Oval 1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53" name="Oval 1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147" name="Group 18"/>
            <p:cNvGrpSpPr>
              <a:grpSpLocks/>
            </p:cNvGrpSpPr>
            <p:nvPr/>
          </p:nvGrpSpPr>
          <p:grpSpPr bwMode="auto">
            <a:xfrm>
              <a:off x="3768" y="2252"/>
              <a:ext cx="346" cy="304"/>
              <a:chOff x="3098" y="2084"/>
              <a:chExt cx="346" cy="304"/>
            </a:xfrm>
          </p:grpSpPr>
          <p:sp>
            <p:nvSpPr>
              <p:cNvPr id="756755" name="Oval 1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56" name="Oval 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57" name="Oval 2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58" name="Oval 2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59" name="Oval 2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60" name="Oval 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61" name="Oval 2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62" name="Oval 2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63" name="Oval 2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64" name="Oval 2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65" name="Oval 2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66" name="Oval 3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67" name="Oval 3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68" name="Oval 3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148" name="Group 33"/>
            <p:cNvGrpSpPr>
              <a:grpSpLocks/>
            </p:cNvGrpSpPr>
            <p:nvPr/>
          </p:nvGrpSpPr>
          <p:grpSpPr bwMode="auto">
            <a:xfrm>
              <a:off x="2948" y="2795"/>
              <a:ext cx="346" cy="304"/>
              <a:chOff x="3098" y="2084"/>
              <a:chExt cx="346" cy="304"/>
            </a:xfrm>
          </p:grpSpPr>
          <p:sp>
            <p:nvSpPr>
              <p:cNvPr id="756770" name="Oval 3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71" name="Oval 3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72" name="Oval 3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73" name="Oval 3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74" name="Oval 3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75" name="Oval 3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76" name="Oval 4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77" name="Oval 4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78" name="Oval 4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79" name="Oval 4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80" name="Oval 4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81" name="Oval 4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82" name="Oval 4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83" name="Oval 4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149" name="Group 48"/>
            <p:cNvGrpSpPr>
              <a:grpSpLocks/>
            </p:cNvGrpSpPr>
            <p:nvPr/>
          </p:nvGrpSpPr>
          <p:grpSpPr bwMode="auto">
            <a:xfrm>
              <a:off x="2527" y="2695"/>
              <a:ext cx="1106" cy="319"/>
              <a:chOff x="2431" y="2599"/>
              <a:chExt cx="1106" cy="319"/>
            </a:xfrm>
          </p:grpSpPr>
          <p:grpSp>
            <p:nvGrpSpPr>
              <p:cNvPr id="132708" name="Group 49"/>
              <p:cNvGrpSpPr>
                <a:grpSpLocks/>
              </p:cNvGrpSpPr>
              <p:nvPr/>
            </p:nvGrpSpPr>
            <p:grpSpPr bwMode="auto">
              <a:xfrm>
                <a:off x="3191" y="2599"/>
                <a:ext cx="346" cy="304"/>
                <a:chOff x="3098" y="2084"/>
                <a:chExt cx="346" cy="304"/>
              </a:xfrm>
            </p:grpSpPr>
            <p:sp>
              <p:nvSpPr>
                <p:cNvPr id="756786" name="Oval 5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87" name="Oval 5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88" name="Oval 5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89" name="Oval 5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90" name="Oval 5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91" name="Oval 5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92" name="Oval 5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93" name="Oval 5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94" name="Oval 5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95" name="Oval 5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96" name="Oval 6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97" name="Oval 6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98" name="Oval 6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99" name="Oval 6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709" name="Group 64"/>
              <p:cNvGrpSpPr>
                <a:grpSpLocks/>
              </p:cNvGrpSpPr>
              <p:nvPr/>
            </p:nvGrpSpPr>
            <p:grpSpPr bwMode="auto">
              <a:xfrm>
                <a:off x="2431" y="2614"/>
                <a:ext cx="346" cy="304"/>
                <a:chOff x="3098" y="2084"/>
                <a:chExt cx="346" cy="304"/>
              </a:xfrm>
            </p:grpSpPr>
            <p:sp>
              <p:nvSpPr>
                <p:cNvPr id="756801" name="Oval 6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02" name="Oval 6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03" name="Oval 6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04" name="Oval 6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05" name="Oval 6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06" name="Oval 7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07" name="Oval 7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08" name="Oval 7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09" name="Oval 7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10" name="Oval 7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11" name="Oval 7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12" name="Oval 7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13" name="Oval 7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14" name="Oval 7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50" name="Group 79"/>
            <p:cNvGrpSpPr>
              <a:grpSpLocks/>
            </p:cNvGrpSpPr>
            <p:nvPr/>
          </p:nvGrpSpPr>
          <p:grpSpPr bwMode="auto">
            <a:xfrm>
              <a:off x="2880" y="2112"/>
              <a:ext cx="1664" cy="593"/>
              <a:chOff x="2784" y="2016"/>
              <a:chExt cx="1664" cy="593"/>
            </a:xfrm>
          </p:grpSpPr>
          <p:grpSp>
            <p:nvGrpSpPr>
              <p:cNvPr id="132678" name="Group 80"/>
              <p:cNvGrpSpPr>
                <a:grpSpLocks/>
              </p:cNvGrpSpPr>
              <p:nvPr/>
            </p:nvGrpSpPr>
            <p:grpSpPr bwMode="auto">
              <a:xfrm>
                <a:off x="4102" y="2016"/>
                <a:ext cx="346" cy="304"/>
                <a:chOff x="3098" y="2084"/>
                <a:chExt cx="346" cy="304"/>
              </a:xfrm>
            </p:grpSpPr>
            <p:sp>
              <p:nvSpPr>
                <p:cNvPr id="756817" name="Oval 8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18" name="Oval 8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19" name="Oval 8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20" name="Oval 8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21" name="Oval 8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22" name="Oval 8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23" name="Oval 8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24" name="Oval 8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25" name="Oval 8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26" name="Oval 9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27" name="Oval 9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28" name="Oval 9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29" name="Oval 9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30" name="Oval 9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679" name="Group 95"/>
              <p:cNvGrpSpPr>
                <a:grpSpLocks/>
              </p:cNvGrpSpPr>
              <p:nvPr/>
            </p:nvGrpSpPr>
            <p:grpSpPr bwMode="auto">
              <a:xfrm>
                <a:off x="2784" y="2305"/>
                <a:ext cx="346" cy="304"/>
                <a:chOff x="3098" y="2084"/>
                <a:chExt cx="346" cy="304"/>
              </a:xfrm>
            </p:grpSpPr>
            <p:sp>
              <p:nvSpPr>
                <p:cNvPr id="756832" name="Oval 9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33" name="Oval 9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34" name="Oval 9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35" name="Oval 9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36" name="Oval 10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37" name="Oval 10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38" name="Oval 10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39" name="Oval 10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40" name="Oval 10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41" name="Oval 10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42" name="Oval 10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43" name="Oval 10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44" name="Oval 10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45" name="Oval 10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51" name="Group 110"/>
            <p:cNvGrpSpPr>
              <a:grpSpLocks/>
            </p:cNvGrpSpPr>
            <p:nvPr/>
          </p:nvGrpSpPr>
          <p:grpSpPr bwMode="auto">
            <a:xfrm>
              <a:off x="3906" y="2655"/>
              <a:ext cx="631" cy="1062"/>
              <a:chOff x="3810" y="2559"/>
              <a:chExt cx="631" cy="1062"/>
            </a:xfrm>
          </p:grpSpPr>
          <p:grpSp>
            <p:nvGrpSpPr>
              <p:cNvPr id="132648" name="Group 111"/>
              <p:cNvGrpSpPr>
                <a:grpSpLocks/>
              </p:cNvGrpSpPr>
              <p:nvPr/>
            </p:nvGrpSpPr>
            <p:grpSpPr bwMode="auto">
              <a:xfrm>
                <a:off x="4095" y="3317"/>
                <a:ext cx="346" cy="304"/>
                <a:chOff x="3098" y="2084"/>
                <a:chExt cx="346" cy="304"/>
              </a:xfrm>
            </p:grpSpPr>
            <p:sp>
              <p:nvSpPr>
                <p:cNvPr id="756848" name="Oval 11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49" name="Oval 1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50" name="Oval 11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51" name="Oval 11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52" name="Oval 11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53" name="Oval 1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54" name="Oval 11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55" name="Oval 11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56" name="Oval 12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57" name="Oval 12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58" name="Oval 12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59" name="Oval 12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60" name="Oval 12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61" name="Oval 12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649" name="Group 126"/>
              <p:cNvGrpSpPr>
                <a:grpSpLocks/>
              </p:cNvGrpSpPr>
              <p:nvPr/>
            </p:nvGrpSpPr>
            <p:grpSpPr bwMode="auto">
              <a:xfrm>
                <a:off x="3810" y="2559"/>
                <a:ext cx="346" cy="304"/>
                <a:chOff x="3098" y="2084"/>
                <a:chExt cx="346" cy="304"/>
              </a:xfrm>
            </p:grpSpPr>
            <p:sp>
              <p:nvSpPr>
                <p:cNvPr id="756863" name="Oval 12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64" name="Oval 1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65" name="Oval 12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66" name="Oval 13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67" name="Oval 13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68" name="Oval 13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69" name="Oval 13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70" name="Oval 13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71" name="Oval 13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72" name="Oval 13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73" name="Oval 13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74" name="Oval 13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75" name="Oval 13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76" name="Oval 14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52" name="Group 141"/>
            <p:cNvGrpSpPr>
              <a:grpSpLocks/>
            </p:cNvGrpSpPr>
            <p:nvPr/>
          </p:nvGrpSpPr>
          <p:grpSpPr bwMode="auto">
            <a:xfrm>
              <a:off x="3619" y="2032"/>
              <a:ext cx="1303" cy="973"/>
              <a:chOff x="3523" y="1936"/>
              <a:chExt cx="1303" cy="973"/>
            </a:xfrm>
          </p:grpSpPr>
          <p:grpSp>
            <p:nvGrpSpPr>
              <p:cNvPr id="132618" name="Group 142"/>
              <p:cNvGrpSpPr>
                <a:grpSpLocks/>
              </p:cNvGrpSpPr>
              <p:nvPr/>
            </p:nvGrpSpPr>
            <p:grpSpPr bwMode="auto">
              <a:xfrm>
                <a:off x="4480" y="2605"/>
                <a:ext cx="346" cy="304"/>
                <a:chOff x="3098" y="2084"/>
                <a:chExt cx="346" cy="304"/>
              </a:xfrm>
            </p:grpSpPr>
            <p:sp>
              <p:nvSpPr>
                <p:cNvPr id="756879" name="Oval 14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80" name="Oval 1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81" name="Oval 14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82" name="Oval 14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83" name="Oval 14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84" name="Oval 1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85" name="Oval 14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86" name="Oval 15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87" name="Oval 15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88" name="Oval 15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89" name="Oval 15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90" name="Oval 15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91" name="Oval 15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92" name="Oval 15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619" name="Group 157"/>
              <p:cNvGrpSpPr>
                <a:grpSpLocks/>
              </p:cNvGrpSpPr>
              <p:nvPr/>
            </p:nvGrpSpPr>
            <p:grpSpPr bwMode="auto">
              <a:xfrm>
                <a:off x="3523" y="1936"/>
                <a:ext cx="346" cy="304"/>
                <a:chOff x="3098" y="2084"/>
                <a:chExt cx="346" cy="304"/>
              </a:xfrm>
            </p:grpSpPr>
            <p:sp>
              <p:nvSpPr>
                <p:cNvPr id="756894" name="Oval 15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95" name="Oval 1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96" name="Oval 16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97" name="Oval 16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98" name="Oval 16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99" name="Oval 16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00" name="Oval 16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01" name="Oval 16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02" name="Oval 16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03" name="Oval 16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04" name="Oval 16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05" name="Oval 16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06" name="Oval 17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07" name="Oval 17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53" name="Group 172"/>
            <p:cNvGrpSpPr>
              <a:grpSpLocks/>
            </p:cNvGrpSpPr>
            <p:nvPr/>
          </p:nvGrpSpPr>
          <p:grpSpPr bwMode="auto">
            <a:xfrm>
              <a:off x="2624" y="2100"/>
              <a:ext cx="986" cy="508"/>
              <a:chOff x="2528" y="2004"/>
              <a:chExt cx="986" cy="508"/>
            </a:xfrm>
          </p:grpSpPr>
          <p:grpSp>
            <p:nvGrpSpPr>
              <p:cNvPr id="132588" name="Group 173"/>
              <p:cNvGrpSpPr>
                <a:grpSpLocks/>
              </p:cNvGrpSpPr>
              <p:nvPr/>
            </p:nvGrpSpPr>
            <p:grpSpPr bwMode="auto">
              <a:xfrm>
                <a:off x="3168" y="2004"/>
                <a:ext cx="346" cy="304"/>
                <a:chOff x="3098" y="2084"/>
                <a:chExt cx="346" cy="304"/>
              </a:xfrm>
            </p:grpSpPr>
            <p:sp>
              <p:nvSpPr>
                <p:cNvPr id="756910" name="Oval 17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11" name="Oval 1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12" name="Oval 17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13" name="Oval 17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14" name="Oval 17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15" name="Oval 1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16" name="Oval 18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17" name="Oval 18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18" name="Oval 18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19" name="Oval 18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20" name="Oval 18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21" name="Oval 18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22" name="Oval 18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23" name="Oval 18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589" name="Group 188"/>
              <p:cNvGrpSpPr>
                <a:grpSpLocks/>
              </p:cNvGrpSpPr>
              <p:nvPr/>
            </p:nvGrpSpPr>
            <p:grpSpPr bwMode="auto">
              <a:xfrm>
                <a:off x="2528" y="2208"/>
                <a:ext cx="346" cy="304"/>
                <a:chOff x="3098" y="2084"/>
                <a:chExt cx="346" cy="304"/>
              </a:xfrm>
            </p:grpSpPr>
            <p:sp>
              <p:nvSpPr>
                <p:cNvPr id="756925" name="Oval 18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26" name="Oval 19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27" name="Oval 19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28" name="Oval 19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29" name="Oval 19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30" name="Oval 1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31" name="Oval 19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32" name="Oval 19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33" name="Oval 19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34" name="Oval 19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35" name="Oval 19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36" name="Oval 20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37" name="Oval 20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38" name="Oval 20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54" name="Group 203"/>
            <p:cNvGrpSpPr>
              <a:grpSpLocks/>
            </p:cNvGrpSpPr>
            <p:nvPr/>
          </p:nvGrpSpPr>
          <p:grpSpPr bwMode="auto">
            <a:xfrm>
              <a:off x="2954" y="2152"/>
              <a:ext cx="904" cy="429"/>
              <a:chOff x="2858" y="2056"/>
              <a:chExt cx="904" cy="429"/>
            </a:xfrm>
          </p:grpSpPr>
          <p:grpSp>
            <p:nvGrpSpPr>
              <p:cNvPr id="132558" name="Group 204"/>
              <p:cNvGrpSpPr>
                <a:grpSpLocks/>
              </p:cNvGrpSpPr>
              <p:nvPr/>
            </p:nvGrpSpPr>
            <p:grpSpPr bwMode="auto">
              <a:xfrm>
                <a:off x="2858" y="2056"/>
                <a:ext cx="346" cy="304"/>
                <a:chOff x="3098" y="2084"/>
                <a:chExt cx="346" cy="304"/>
              </a:xfrm>
            </p:grpSpPr>
            <p:sp>
              <p:nvSpPr>
                <p:cNvPr id="756941" name="Oval 20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42" name="Oval 20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43" name="Oval 20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44" name="Oval 20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45" name="Oval 20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46" name="Oval 2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47" name="Oval 21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48" name="Oval 21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49" name="Oval 21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50" name="Oval 21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51" name="Oval 21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52" name="Oval 21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53" name="Oval 21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54" name="Oval 21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559" name="Group 219"/>
              <p:cNvGrpSpPr>
                <a:grpSpLocks/>
              </p:cNvGrpSpPr>
              <p:nvPr/>
            </p:nvGrpSpPr>
            <p:grpSpPr bwMode="auto">
              <a:xfrm>
                <a:off x="3416" y="2181"/>
                <a:ext cx="346" cy="304"/>
                <a:chOff x="3098" y="2084"/>
                <a:chExt cx="346" cy="304"/>
              </a:xfrm>
            </p:grpSpPr>
            <p:sp>
              <p:nvSpPr>
                <p:cNvPr id="756956" name="Oval 22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57" name="Oval 22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58" name="Oval 22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59" name="Oval 22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60" name="Oval 22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61" name="Oval 22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62" name="Oval 22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63" name="Oval 22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64" name="Oval 22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65" name="Oval 22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66" name="Oval 23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67" name="Oval 23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68" name="Oval 23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69" name="Oval 23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55" name="Group 234"/>
            <p:cNvGrpSpPr>
              <a:grpSpLocks/>
            </p:cNvGrpSpPr>
            <p:nvPr/>
          </p:nvGrpSpPr>
          <p:grpSpPr bwMode="auto">
            <a:xfrm>
              <a:off x="3151" y="2435"/>
              <a:ext cx="661" cy="752"/>
              <a:chOff x="3055" y="2339"/>
              <a:chExt cx="661" cy="752"/>
            </a:xfrm>
          </p:grpSpPr>
          <p:grpSp>
            <p:nvGrpSpPr>
              <p:cNvPr id="132528" name="Group 235"/>
              <p:cNvGrpSpPr>
                <a:grpSpLocks/>
              </p:cNvGrpSpPr>
              <p:nvPr/>
            </p:nvGrpSpPr>
            <p:grpSpPr bwMode="auto">
              <a:xfrm>
                <a:off x="3055" y="2339"/>
                <a:ext cx="346" cy="304"/>
                <a:chOff x="3098" y="2084"/>
                <a:chExt cx="346" cy="304"/>
              </a:xfrm>
            </p:grpSpPr>
            <p:sp>
              <p:nvSpPr>
                <p:cNvPr id="756972" name="Oval 23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73" name="Oval 23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74" name="Oval 23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75" name="Oval 23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76" name="Oval 24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77" name="Oval 24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78" name="Oval 24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79" name="Oval 24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80" name="Oval 24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81" name="Oval 24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82" name="Oval 24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83" name="Oval 24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84" name="Oval 24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85" name="Oval 24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529" name="Group 250"/>
              <p:cNvGrpSpPr>
                <a:grpSpLocks/>
              </p:cNvGrpSpPr>
              <p:nvPr/>
            </p:nvGrpSpPr>
            <p:grpSpPr bwMode="auto">
              <a:xfrm>
                <a:off x="3370" y="2787"/>
                <a:ext cx="346" cy="304"/>
                <a:chOff x="3098" y="2084"/>
                <a:chExt cx="346" cy="304"/>
              </a:xfrm>
            </p:grpSpPr>
            <p:sp>
              <p:nvSpPr>
                <p:cNvPr id="756987" name="Oval 25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88" name="Oval 25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89" name="Oval 25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90" name="Oval 25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91" name="Oval 25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92" name="Oval 25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93" name="Oval 25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94" name="Oval 25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95" name="Oval 25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96" name="Oval 26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97" name="Oval 26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98" name="Oval 26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99" name="Oval 26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00" name="Oval 26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56" name="Group 265"/>
            <p:cNvGrpSpPr>
              <a:grpSpLocks/>
            </p:cNvGrpSpPr>
            <p:nvPr/>
          </p:nvGrpSpPr>
          <p:grpSpPr bwMode="auto">
            <a:xfrm>
              <a:off x="2710" y="2080"/>
              <a:ext cx="1487" cy="1132"/>
              <a:chOff x="2614" y="1984"/>
              <a:chExt cx="1487" cy="1132"/>
            </a:xfrm>
          </p:grpSpPr>
          <p:grpSp>
            <p:nvGrpSpPr>
              <p:cNvPr id="132498" name="Group 266"/>
              <p:cNvGrpSpPr>
                <a:grpSpLocks/>
              </p:cNvGrpSpPr>
              <p:nvPr/>
            </p:nvGrpSpPr>
            <p:grpSpPr bwMode="auto">
              <a:xfrm>
                <a:off x="2614" y="2812"/>
                <a:ext cx="346" cy="304"/>
                <a:chOff x="3098" y="2084"/>
                <a:chExt cx="346" cy="304"/>
              </a:xfrm>
            </p:grpSpPr>
            <p:sp>
              <p:nvSpPr>
                <p:cNvPr id="757003" name="Oval 26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04" name="Oval 2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05" name="Oval 26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06" name="Oval 27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07" name="Oval 27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08" name="Oval 27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09" name="Oval 27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10" name="Oval 27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11" name="Oval 27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12" name="Oval 27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13" name="Oval 27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14" name="Oval 27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15" name="Oval 27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16" name="Oval 28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499" name="Group 281"/>
              <p:cNvGrpSpPr>
                <a:grpSpLocks/>
              </p:cNvGrpSpPr>
              <p:nvPr/>
            </p:nvGrpSpPr>
            <p:grpSpPr bwMode="auto">
              <a:xfrm>
                <a:off x="3755" y="1984"/>
                <a:ext cx="346" cy="304"/>
                <a:chOff x="3098" y="2084"/>
                <a:chExt cx="346" cy="304"/>
              </a:xfrm>
            </p:grpSpPr>
            <p:sp>
              <p:nvSpPr>
                <p:cNvPr id="757018" name="Oval 28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19" name="Oval 2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20" name="Oval 28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21" name="Oval 28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22" name="Oval 28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23" name="Oval 2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24" name="Oval 28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25" name="Oval 28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26" name="Oval 29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27" name="Oval 29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28" name="Oval 29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29" name="Oval 29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30" name="Oval 29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31" name="Oval 29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57" name="Group 296"/>
            <p:cNvGrpSpPr>
              <a:grpSpLocks/>
            </p:cNvGrpSpPr>
            <p:nvPr/>
          </p:nvGrpSpPr>
          <p:grpSpPr bwMode="auto">
            <a:xfrm>
              <a:off x="3130" y="2584"/>
              <a:ext cx="788" cy="488"/>
              <a:chOff x="3034" y="2488"/>
              <a:chExt cx="788" cy="488"/>
            </a:xfrm>
          </p:grpSpPr>
          <p:grpSp>
            <p:nvGrpSpPr>
              <p:cNvPr id="132468" name="Group 297"/>
              <p:cNvGrpSpPr>
                <a:grpSpLocks/>
              </p:cNvGrpSpPr>
              <p:nvPr/>
            </p:nvGrpSpPr>
            <p:grpSpPr bwMode="auto">
              <a:xfrm>
                <a:off x="3034" y="2672"/>
                <a:ext cx="346" cy="304"/>
                <a:chOff x="3098" y="2084"/>
                <a:chExt cx="346" cy="304"/>
              </a:xfrm>
            </p:grpSpPr>
            <p:sp>
              <p:nvSpPr>
                <p:cNvPr id="757034" name="Oval 29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35" name="Oval 29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36" name="Oval 30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37" name="Oval 30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38" name="Oval 30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39" name="Oval 30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40" name="Oval 30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41" name="Oval 30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42" name="Oval 30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43" name="Oval 30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44" name="Oval 30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45" name="Oval 30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46" name="Oval 31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47" name="Oval 31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469" name="Group 312"/>
              <p:cNvGrpSpPr>
                <a:grpSpLocks/>
              </p:cNvGrpSpPr>
              <p:nvPr/>
            </p:nvGrpSpPr>
            <p:grpSpPr bwMode="auto">
              <a:xfrm>
                <a:off x="3476" y="2488"/>
                <a:ext cx="346" cy="304"/>
                <a:chOff x="3098" y="2084"/>
                <a:chExt cx="346" cy="304"/>
              </a:xfrm>
            </p:grpSpPr>
            <p:sp>
              <p:nvSpPr>
                <p:cNvPr id="757049" name="Oval 31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50" name="Oval 31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51" name="Oval 31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52" name="Oval 31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53" name="Oval 31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54" name="Oval 31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55" name="Oval 31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56" name="Oval 32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57" name="Oval 32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58" name="Oval 32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59" name="Oval 32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60" name="Oval 32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61" name="Oval 32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62" name="Oval 32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58" name="Group 327"/>
            <p:cNvGrpSpPr>
              <a:grpSpLocks/>
            </p:cNvGrpSpPr>
            <p:nvPr/>
          </p:nvGrpSpPr>
          <p:grpSpPr bwMode="auto">
            <a:xfrm>
              <a:off x="3869" y="3143"/>
              <a:ext cx="650" cy="402"/>
              <a:chOff x="3773" y="3047"/>
              <a:chExt cx="650" cy="402"/>
            </a:xfrm>
          </p:grpSpPr>
          <p:grpSp>
            <p:nvGrpSpPr>
              <p:cNvPr id="132438" name="Group 328"/>
              <p:cNvGrpSpPr>
                <a:grpSpLocks/>
              </p:cNvGrpSpPr>
              <p:nvPr/>
            </p:nvGrpSpPr>
            <p:grpSpPr bwMode="auto">
              <a:xfrm>
                <a:off x="4077" y="3047"/>
                <a:ext cx="346" cy="304"/>
                <a:chOff x="3098" y="2084"/>
                <a:chExt cx="346" cy="304"/>
              </a:xfrm>
            </p:grpSpPr>
            <p:sp>
              <p:nvSpPr>
                <p:cNvPr id="757065" name="Oval 32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66" name="Oval 33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67" name="Oval 33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68" name="Oval 33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69" name="Oval 33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70" name="Oval 33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71" name="Oval 33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72" name="Oval 33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73" name="Oval 33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74" name="Oval 33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75" name="Oval 33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76" name="Oval 34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77" name="Oval 34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78" name="Oval 34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439" name="Group 343"/>
              <p:cNvGrpSpPr>
                <a:grpSpLocks/>
              </p:cNvGrpSpPr>
              <p:nvPr/>
            </p:nvGrpSpPr>
            <p:grpSpPr bwMode="auto">
              <a:xfrm>
                <a:off x="3773" y="3145"/>
                <a:ext cx="346" cy="304"/>
                <a:chOff x="3098" y="2084"/>
                <a:chExt cx="346" cy="304"/>
              </a:xfrm>
            </p:grpSpPr>
            <p:sp>
              <p:nvSpPr>
                <p:cNvPr id="757080" name="Oval 34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81" name="Oval 34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82" name="Oval 34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83" name="Oval 34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84" name="Oval 34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85" name="Oval 34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86" name="Oval 35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87" name="Oval 35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88" name="Oval 35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89" name="Oval 35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90" name="Oval 35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91" name="Oval 35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92" name="Oval 35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93" name="Oval 35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59" name="Group 358"/>
            <p:cNvGrpSpPr>
              <a:grpSpLocks/>
            </p:cNvGrpSpPr>
            <p:nvPr/>
          </p:nvGrpSpPr>
          <p:grpSpPr bwMode="auto">
            <a:xfrm>
              <a:off x="2585" y="3197"/>
              <a:ext cx="1569" cy="622"/>
              <a:chOff x="2489" y="3101"/>
              <a:chExt cx="1569" cy="622"/>
            </a:xfrm>
          </p:grpSpPr>
          <p:grpSp>
            <p:nvGrpSpPr>
              <p:cNvPr id="132408" name="Group 359"/>
              <p:cNvGrpSpPr>
                <a:grpSpLocks/>
              </p:cNvGrpSpPr>
              <p:nvPr/>
            </p:nvGrpSpPr>
            <p:grpSpPr bwMode="auto">
              <a:xfrm>
                <a:off x="3712" y="3419"/>
                <a:ext cx="346" cy="304"/>
                <a:chOff x="3098" y="2084"/>
                <a:chExt cx="346" cy="304"/>
              </a:xfrm>
            </p:grpSpPr>
            <p:sp>
              <p:nvSpPr>
                <p:cNvPr id="757096" name="Oval 36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97" name="Oval 36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98" name="Oval 36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99" name="Oval 36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00" name="Oval 36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01" name="Oval 36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02" name="Oval 36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03" name="Oval 36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04" name="Oval 36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05" name="Oval 36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06" name="Oval 37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07" name="Oval 37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08" name="Oval 37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09" name="Oval 37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409" name="Group 374"/>
              <p:cNvGrpSpPr>
                <a:grpSpLocks/>
              </p:cNvGrpSpPr>
              <p:nvPr/>
            </p:nvGrpSpPr>
            <p:grpSpPr bwMode="auto">
              <a:xfrm>
                <a:off x="2489" y="3101"/>
                <a:ext cx="346" cy="304"/>
                <a:chOff x="3098" y="2084"/>
                <a:chExt cx="346" cy="304"/>
              </a:xfrm>
            </p:grpSpPr>
            <p:sp>
              <p:nvSpPr>
                <p:cNvPr id="757111" name="Oval 37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12" name="Oval 37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13" name="Oval 37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14" name="Oval 37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15" name="Oval 37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16" name="Oval 38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17" name="Oval 38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18" name="Oval 38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19" name="Oval 38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20" name="Oval 38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21" name="Oval 38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22" name="Oval 38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23" name="Oval 38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24" name="Oval 38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60" name="Group 389"/>
            <p:cNvGrpSpPr>
              <a:grpSpLocks/>
            </p:cNvGrpSpPr>
            <p:nvPr/>
          </p:nvGrpSpPr>
          <p:grpSpPr bwMode="auto">
            <a:xfrm>
              <a:off x="2363" y="2853"/>
              <a:ext cx="1414" cy="967"/>
              <a:chOff x="2267" y="2757"/>
              <a:chExt cx="1414" cy="967"/>
            </a:xfrm>
          </p:grpSpPr>
          <p:grpSp>
            <p:nvGrpSpPr>
              <p:cNvPr id="132378" name="Group 390"/>
              <p:cNvGrpSpPr>
                <a:grpSpLocks/>
              </p:cNvGrpSpPr>
              <p:nvPr/>
            </p:nvGrpSpPr>
            <p:grpSpPr bwMode="auto">
              <a:xfrm>
                <a:off x="3335" y="3420"/>
                <a:ext cx="346" cy="304"/>
                <a:chOff x="3098" y="2084"/>
                <a:chExt cx="346" cy="304"/>
              </a:xfrm>
            </p:grpSpPr>
            <p:sp>
              <p:nvSpPr>
                <p:cNvPr id="757127" name="Oval 39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28" name="Oval 39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29" name="Oval 39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30" name="Oval 39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31" name="Oval 39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32" name="Oval 39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33" name="Oval 39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34" name="Oval 39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35" name="Oval 39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36" name="Oval 40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37" name="Oval 40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38" name="Oval 40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39" name="Oval 40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40" name="Oval 40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379" name="Group 405"/>
              <p:cNvGrpSpPr>
                <a:grpSpLocks/>
              </p:cNvGrpSpPr>
              <p:nvPr/>
            </p:nvGrpSpPr>
            <p:grpSpPr bwMode="auto">
              <a:xfrm>
                <a:off x="2267" y="2757"/>
                <a:ext cx="346" cy="304"/>
                <a:chOff x="3098" y="2084"/>
                <a:chExt cx="346" cy="304"/>
              </a:xfrm>
            </p:grpSpPr>
            <p:sp>
              <p:nvSpPr>
                <p:cNvPr id="757142" name="Oval 40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43" name="Oval 40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44" name="Oval 40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45" name="Oval 40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46" name="Oval 41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47" name="Oval 41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48" name="Oval 41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49" name="Oval 41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50" name="Oval 41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51" name="Oval 41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52" name="Oval 41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53" name="Oval 41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54" name="Oval 41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55" name="Oval 41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61" name="Group 420"/>
            <p:cNvGrpSpPr>
              <a:grpSpLocks/>
            </p:cNvGrpSpPr>
            <p:nvPr/>
          </p:nvGrpSpPr>
          <p:grpSpPr bwMode="auto">
            <a:xfrm>
              <a:off x="3094" y="2440"/>
              <a:ext cx="1189" cy="937"/>
              <a:chOff x="2998" y="2344"/>
              <a:chExt cx="1189" cy="937"/>
            </a:xfrm>
          </p:grpSpPr>
          <p:grpSp>
            <p:nvGrpSpPr>
              <p:cNvPr id="132348" name="Group 421"/>
              <p:cNvGrpSpPr>
                <a:grpSpLocks/>
              </p:cNvGrpSpPr>
              <p:nvPr/>
            </p:nvGrpSpPr>
            <p:grpSpPr bwMode="auto">
              <a:xfrm>
                <a:off x="2998" y="2977"/>
                <a:ext cx="346" cy="304"/>
                <a:chOff x="3098" y="2084"/>
                <a:chExt cx="346" cy="304"/>
              </a:xfrm>
            </p:grpSpPr>
            <p:sp>
              <p:nvSpPr>
                <p:cNvPr id="757158" name="Oval 42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59" name="Oval 42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60" name="Oval 42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61" name="Oval 42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62" name="Oval 42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63" name="Oval 42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64" name="Oval 42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65" name="Oval 42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66" name="Oval 43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67" name="Oval 43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68" name="Oval 43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69" name="Oval 43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70" name="Oval 43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71" name="Oval 43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349" name="Group 436"/>
              <p:cNvGrpSpPr>
                <a:grpSpLocks/>
              </p:cNvGrpSpPr>
              <p:nvPr/>
            </p:nvGrpSpPr>
            <p:grpSpPr bwMode="auto">
              <a:xfrm>
                <a:off x="3841" y="2344"/>
                <a:ext cx="346" cy="304"/>
                <a:chOff x="3098" y="2084"/>
                <a:chExt cx="346" cy="304"/>
              </a:xfrm>
            </p:grpSpPr>
            <p:sp>
              <p:nvSpPr>
                <p:cNvPr id="757173" name="Oval 43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74" name="Oval 43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75" name="Oval 43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76" name="Oval 44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77" name="Oval 44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78" name="Oval 44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79" name="Oval 44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80" name="Oval 44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81" name="Oval 44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82" name="Oval 44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83" name="Oval 44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84" name="Oval 44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85" name="Oval 44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86" name="Oval 45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62" name="Group 451"/>
            <p:cNvGrpSpPr>
              <a:grpSpLocks/>
            </p:cNvGrpSpPr>
            <p:nvPr/>
          </p:nvGrpSpPr>
          <p:grpSpPr bwMode="auto">
            <a:xfrm>
              <a:off x="3665" y="2899"/>
              <a:ext cx="884" cy="539"/>
              <a:chOff x="3569" y="2803"/>
              <a:chExt cx="884" cy="539"/>
            </a:xfrm>
          </p:grpSpPr>
          <p:grpSp>
            <p:nvGrpSpPr>
              <p:cNvPr id="132318" name="Group 452"/>
              <p:cNvGrpSpPr>
                <a:grpSpLocks/>
              </p:cNvGrpSpPr>
              <p:nvPr/>
            </p:nvGrpSpPr>
            <p:grpSpPr bwMode="auto">
              <a:xfrm>
                <a:off x="4107" y="2803"/>
                <a:ext cx="346" cy="304"/>
                <a:chOff x="3098" y="2084"/>
                <a:chExt cx="346" cy="304"/>
              </a:xfrm>
            </p:grpSpPr>
            <p:sp>
              <p:nvSpPr>
                <p:cNvPr id="757189" name="Oval 45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90" name="Oval 45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91" name="Oval 45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92" name="Oval 45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93" name="Oval 45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94" name="Oval 45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95" name="Oval 45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96" name="Oval 46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97" name="Oval 46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98" name="Oval 46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99" name="Oval 46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00" name="Oval 46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01" name="Oval 46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02" name="Oval 46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319" name="Group 467"/>
              <p:cNvGrpSpPr>
                <a:grpSpLocks/>
              </p:cNvGrpSpPr>
              <p:nvPr/>
            </p:nvGrpSpPr>
            <p:grpSpPr bwMode="auto">
              <a:xfrm>
                <a:off x="3569" y="3038"/>
                <a:ext cx="346" cy="304"/>
                <a:chOff x="3098" y="2084"/>
                <a:chExt cx="346" cy="304"/>
              </a:xfrm>
            </p:grpSpPr>
            <p:sp>
              <p:nvSpPr>
                <p:cNvPr id="757204" name="Oval 46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05" name="Oval 46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06" name="Oval 47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07" name="Oval 47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08" name="Oval 47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09" name="Oval 47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10" name="Oval 47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11" name="Oval 47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12" name="Oval 47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13" name="Oval 47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14" name="Oval 47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15" name="Oval 47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16" name="Oval 48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17" name="Oval 48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63" name="Group 482"/>
            <p:cNvGrpSpPr>
              <a:grpSpLocks/>
            </p:cNvGrpSpPr>
            <p:nvPr/>
          </p:nvGrpSpPr>
          <p:grpSpPr bwMode="auto">
            <a:xfrm>
              <a:off x="3465" y="2712"/>
              <a:ext cx="1088" cy="816"/>
              <a:chOff x="3369" y="2616"/>
              <a:chExt cx="1088" cy="816"/>
            </a:xfrm>
          </p:grpSpPr>
          <p:grpSp>
            <p:nvGrpSpPr>
              <p:cNvPr id="132288" name="Group 483"/>
              <p:cNvGrpSpPr>
                <a:grpSpLocks/>
              </p:cNvGrpSpPr>
              <p:nvPr/>
            </p:nvGrpSpPr>
            <p:grpSpPr bwMode="auto">
              <a:xfrm>
                <a:off x="3369" y="3128"/>
                <a:ext cx="346" cy="304"/>
                <a:chOff x="3098" y="2084"/>
                <a:chExt cx="346" cy="304"/>
              </a:xfrm>
            </p:grpSpPr>
            <p:sp>
              <p:nvSpPr>
                <p:cNvPr id="757220" name="Oval 48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21" name="Oval 48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22" name="Oval 48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23" name="Oval 48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24" name="Oval 48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25" name="Oval 48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26" name="Oval 49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27" name="Oval 49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28" name="Oval 49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29" name="Oval 49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30" name="Oval 49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31" name="Oval 49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32" name="Oval 49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33" name="Oval 49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289" name="Group 498"/>
              <p:cNvGrpSpPr>
                <a:grpSpLocks/>
              </p:cNvGrpSpPr>
              <p:nvPr/>
            </p:nvGrpSpPr>
            <p:grpSpPr bwMode="auto">
              <a:xfrm>
                <a:off x="4111" y="2616"/>
                <a:ext cx="346" cy="304"/>
                <a:chOff x="3098" y="2084"/>
                <a:chExt cx="346" cy="304"/>
              </a:xfrm>
            </p:grpSpPr>
            <p:sp>
              <p:nvSpPr>
                <p:cNvPr id="757235" name="Oval 49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36" name="Oval 50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37" name="Oval 50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38" name="Oval 50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39" name="Oval 50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40" name="Oval 50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41" name="Oval 50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42" name="Oval 50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43" name="Oval 50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44" name="Oval 50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45" name="Oval 50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46" name="Oval 51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47" name="Oval 51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48" name="Oval 51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64" name="Group 513"/>
            <p:cNvGrpSpPr>
              <a:grpSpLocks/>
            </p:cNvGrpSpPr>
            <p:nvPr/>
          </p:nvGrpSpPr>
          <p:grpSpPr bwMode="auto">
            <a:xfrm>
              <a:off x="4326" y="2407"/>
              <a:ext cx="457" cy="899"/>
              <a:chOff x="4230" y="2311"/>
              <a:chExt cx="457" cy="899"/>
            </a:xfrm>
          </p:grpSpPr>
          <p:grpSp>
            <p:nvGrpSpPr>
              <p:cNvPr id="132258" name="Group 514"/>
              <p:cNvGrpSpPr>
                <a:grpSpLocks/>
              </p:cNvGrpSpPr>
              <p:nvPr/>
            </p:nvGrpSpPr>
            <p:grpSpPr bwMode="auto">
              <a:xfrm>
                <a:off x="4230" y="2311"/>
                <a:ext cx="346" cy="304"/>
                <a:chOff x="3098" y="2084"/>
                <a:chExt cx="346" cy="304"/>
              </a:xfrm>
            </p:grpSpPr>
            <p:sp>
              <p:nvSpPr>
                <p:cNvPr id="757251" name="Oval 51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52" name="Oval 51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53" name="Oval 51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54" name="Oval 51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55" name="Oval 51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56" name="Oval 5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57" name="Oval 52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58" name="Oval 52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59" name="Oval 52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60" name="Oval 52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61" name="Oval 52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62" name="Oval 52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63" name="Oval 52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64" name="Oval 52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259" name="Group 529"/>
              <p:cNvGrpSpPr>
                <a:grpSpLocks/>
              </p:cNvGrpSpPr>
              <p:nvPr/>
            </p:nvGrpSpPr>
            <p:grpSpPr bwMode="auto">
              <a:xfrm>
                <a:off x="4341" y="2906"/>
                <a:ext cx="346" cy="304"/>
                <a:chOff x="3098" y="2084"/>
                <a:chExt cx="346" cy="304"/>
              </a:xfrm>
            </p:grpSpPr>
            <p:sp>
              <p:nvSpPr>
                <p:cNvPr id="757266" name="Oval 53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67" name="Oval 53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68" name="Oval 53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69" name="Oval 53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70" name="Oval 53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71" name="Oval 53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72" name="Oval 53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73" name="Oval 53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74" name="Oval 53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75" name="Oval 53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76" name="Oval 54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77" name="Oval 54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78" name="Oval 54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79" name="Oval 54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65" name="Group 544"/>
            <p:cNvGrpSpPr>
              <a:grpSpLocks/>
            </p:cNvGrpSpPr>
            <p:nvPr/>
          </p:nvGrpSpPr>
          <p:grpSpPr bwMode="auto">
            <a:xfrm>
              <a:off x="2771" y="2841"/>
              <a:ext cx="1246" cy="598"/>
              <a:chOff x="2675" y="2745"/>
              <a:chExt cx="1246" cy="598"/>
            </a:xfrm>
          </p:grpSpPr>
          <p:grpSp>
            <p:nvGrpSpPr>
              <p:cNvPr id="132228" name="Group 545"/>
              <p:cNvGrpSpPr>
                <a:grpSpLocks/>
              </p:cNvGrpSpPr>
              <p:nvPr/>
            </p:nvGrpSpPr>
            <p:grpSpPr bwMode="auto">
              <a:xfrm>
                <a:off x="2675" y="3039"/>
                <a:ext cx="346" cy="304"/>
                <a:chOff x="3098" y="2084"/>
                <a:chExt cx="346" cy="304"/>
              </a:xfrm>
            </p:grpSpPr>
            <p:sp>
              <p:nvSpPr>
                <p:cNvPr id="757282" name="Oval 54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83" name="Oval 54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84" name="Oval 54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85" name="Oval 54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86" name="Oval 55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87" name="Oval 55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88" name="Oval 55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89" name="Oval 55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90" name="Oval 55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91" name="Oval 55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92" name="Oval 55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93" name="Oval 55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94" name="Oval 55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95" name="Oval 55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229" name="Group 560"/>
              <p:cNvGrpSpPr>
                <a:grpSpLocks/>
              </p:cNvGrpSpPr>
              <p:nvPr/>
            </p:nvGrpSpPr>
            <p:grpSpPr bwMode="auto">
              <a:xfrm>
                <a:off x="3575" y="2745"/>
                <a:ext cx="346" cy="304"/>
                <a:chOff x="3098" y="2084"/>
                <a:chExt cx="346" cy="304"/>
              </a:xfrm>
            </p:grpSpPr>
            <p:sp>
              <p:nvSpPr>
                <p:cNvPr id="757297" name="Oval 56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98" name="Oval 56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99" name="Oval 56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00" name="Oval 56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01" name="Oval 56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02" name="Oval 56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03" name="Oval 56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04" name="Oval 56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05" name="Oval 56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06" name="Oval 57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07" name="Oval 57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08" name="Oval 57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09" name="Oval 57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10" name="Oval 57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66" name="Group 575"/>
            <p:cNvGrpSpPr>
              <a:grpSpLocks/>
            </p:cNvGrpSpPr>
            <p:nvPr/>
          </p:nvGrpSpPr>
          <p:grpSpPr bwMode="auto">
            <a:xfrm>
              <a:off x="2772" y="2585"/>
              <a:ext cx="1437" cy="648"/>
              <a:chOff x="2676" y="2489"/>
              <a:chExt cx="1437" cy="648"/>
            </a:xfrm>
          </p:grpSpPr>
          <p:grpSp>
            <p:nvGrpSpPr>
              <p:cNvPr id="132198" name="Group 576"/>
              <p:cNvGrpSpPr>
                <a:grpSpLocks/>
              </p:cNvGrpSpPr>
              <p:nvPr/>
            </p:nvGrpSpPr>
            <p:grpSpPr bwMode="auto">
              <a:xfrm>
                <a:off x="2676" y="2489"/>
                <a:ext cx="346" cy="304"/>
                <a:chOff x="3098" y="2084"/>
                <a:chExt cx="346" cy="304"/>
              </a:xfrm>
            </p:grpSpPr>
            <p:sp>
              <p:nvSpPr>
                <p:cNvPr id="757313" name="Oval 57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14" name="Oval 57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15" name="Oval 57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16" name="Oval 58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17" name="Oval 58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18" name="Oval 58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19" name="Oval 58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20" name="Oval 58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21" name="Oval 58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22" name="Oval 58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23" name="Oval 58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24" name="Oval 58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25" name="Oval 58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26" name="Oval 59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199" name="Group 591"/>
              <p:cNvGrpSpPr>
                <a:grpSpLocks/>
              </p:cNvGrpSpPr>
              <p:nvPr/>
            </p:nvGrpSpPr>
            <p:grpSpPr bwMode="auto">
              <a:xfrm>
                <a:off x="3767" y="2833"/>
                <a:ext cx="346" cy="304"/>
                <a:chOff x="3098" y="2084"/>
                <a:chExt cx="346" cy="304"/>
              </a:xfrm>
            </p:grpSpPr>
            <p:sp>
              <p:nvSpPr>
                <p:cNvPr id="757328" name="Oval 59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29" name="Oval 59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30" name="Oval 59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31" name="Oval 59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32" name="Oval 59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33" name="Oval 59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34" name="Oval 59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35" name="Oval 59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36" name="Oval 60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37" name="Oval 60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38" name="Oval 60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39" name="Oval 60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40" name="Oval 60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41" name="Oval 60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67" name="Group 606"/>
            <p:cNvGrpSpPr>
              <a:grpSpLocks/>
            </p:cNvGrpSpPr>
            <p:nvPr/>
          </p:nvGrpSpPr>
          <p:grpSpPr bwMode="auto">
            <a:xfrm>
              <a:off x="2367" y="2454"/>
              <a:ext cx="1005" cy="1172"/>
              <a:chOff x="2271" y="2358"/>
              <a:chExt cx="1005" cy="1172"/>
            </a:xfrm>
          </p:grpSpPr>
          <p:grpSp>
            <p:nvGrpSpPr>
              <p:cNvPr id="132168" name="Group 607"/>
              <p:cNvGrpSpPr>
                <a:grpSpLocks/>
              </p:cNvGrpSpPr>
              <p:nvPr/>
            </p:nvGrpSpPr>
            <p:grpSpPr bwMode="auto">
              <a:xfrm>
                <a:off x="2930" y="3226"/>
                <a:ext cx="346" cy="304"/>
                <a:chOff x="3098" y="2084"/>
                <a:chExt cx="346" cy="304"/>
              </a:xfrm>
            </p:grpSpPr>
            <p:sp>
              <p:nvSpPr>
                <p:cNvPr id="757344" name="Oval 60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45" name="Oval 60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46" name="Oval 61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47" name="Oval 61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48" name="Oval 61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49" name="Oval 6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50" name="Oval 61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51" name="Oval 61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52" name="Oval 61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53" name="Oval 61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54" name="Oval 61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55" name="Oval 61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56" name="Oval 62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57" name="Oval 62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169" name="Group 622"/>
              <p:cNvGrpSpPr>
                <a:grpSpLocks/>
              </p:cNvGrpSpPr>
              <p:nvPr/>
            </p:nvGrpSpPr>
            <p:grpSpPr bwMode="auto">
              <a:xfrm>
                <a:off x="2271" y="2358"/>
                <a:ext cx="346" cy="304"/>
                <a:chOff x="3098" y="2084"/>
                <a:chExt cx="346" cy="304"/>
              </a:xfrm>
            </p:grpSpPr>
            <p:sp>
              <p:nvSpPr>
                <p:cNvPr id="757359" name="Oval 62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60" name="Oval 6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61" name="Oval 62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62" name="Oval 62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63" name="Oval 62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64" name="Oval 6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65" name="Oval 62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66" name="Oval 63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67" name="Oval 63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68" name="Oval 63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69" name="Oval 63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70" name="Oval 63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71" name="Oval 63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72" name="Oval 63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sp>
        <p:nvSpPr>
          <p:cNvPr id="132136" name="Text Box 63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24-25</a:t>
            </a:r>
          </a:p>
        </p:txBody>
      </p:sp>
      <p:sp>
        <p:nvSpPr>
          <p:cNvPr id="757374" name="Text Box 638"/>
          <p:cNvSpPr txBox="1">
            <a:spLocks noChangeArrowheads="1"/>
          </p:cNvSpPr>
          <p:nvPr/>
        </p:nvSpPr>
        <p:spPr bwMode="auto">
          <a:xfrm>
            <a:off x="4079875" y="3246438"/>
            <a:ext cx="3836988" cy="1569660"/>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ar-JO" sz="4800" b="1" i="1" dirty="0">
                <a:solidFill>
                  <a:srgbClr val="FF0000"/>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الكثير والكثير من الأطفال!</a:t>
            </a:r>
            <a:endParaRPr lang="en-US" sz="4800" b="1" i="1" dirty="0">
              <a:solidFill>
                <a:srgbClr val="FF0000"/>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p:txBody>
      </p:sp>
      <p:sp>
        <p:nvSpPr>
          <p:cNvPr id="132138" name="Text Box 640"/>
          <p:cNvSpPr txBox="1">
            <a:spLocks noChangeArrowheads="1"/>
          </p:cNvSpPr>
          <p:nvPr/>
        </p:nvSpPr>
        <p:spPr bwMode="auto">
          <a:xfrm>
            <a:off x="8643938" y="64135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FFFF"/>
              </a:solidFill>
              <a:latin typeface="Arial" charset="0"/>
            </a:endParaRPr>
          </a:p>
        </p:txBody>
      </p:sp>
      <p:sp>
        <p:nvSpPr>
          <p:cNvPr id="757377" name="Rectangle 641"/>
          <p:cNvSpPr>
            <a:spLocks noChangeArrowheads="1"/>
          </p:cNvSpPr>
          <p:nvPr/>
        </p:nvSpPr>
        <p:spPr bwMode="auto">
          <a:xfrm>
            <a:off x="3822700" y="2073275"/>
            <a:ext cx="1377951"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defTabSz="914400" eaLnBrk="0" fontAlgn="base" hangingPunct="0">
              <a:spcBef>
                <a:spcPct val="0"/>
              </a:spcBef>
              <a:spcAft>
                <a:spcPct val="0"/>
              </a:spcAft>
            </a:pPr>
            <a:r>
              <a:rPr lang="en-US" sz="2800" b="1" dirty="0">
                <a:solidFill>
                  <a:srgbClr val="790015"/>
                </a:solidFill>
                <a:latin typeface="Times" charset="0"/>
                <a:ea typeface="ＭＳ Ｐゴシック" charset="0"/>
                <a:cs typeface="ＭＳ Ｐゴシック" charset="0"/>
              </a:rPr>
              <a:t>٤٣٠</a:t>
            </a:r>
            <a:endParaRPr lang="en-US" sz="2800" b="1" dirty="0">
              <a:solidFill>
                <a:srgbClr val="1A0004"/>
              </a:solidFill>
              <a:latin typeface="Times" charset="0"/>
              <a:ea typeface="ＭＳ Ｐゴシック" charset="0"/>
              <a:cs typeface="ＭＳ Ｐゴシック" charset="0"/>
            </a:endParaRPr>
          </a:p>
        </p:txBody>
      </p:sp>
      <p:sp>
        <p:nvSpPr>
          <p:cNvPr id="757379" name="Rectangle 643"/>
          <p:cNvSpPr>
            <a:spLocks noChangeArrowheads="1"/>
          </p:cNvSpPr>
          <p:nvPr/>
        </p:nvSpPr>
        <p:spPr bwMode="auto">
          <a:xfrm>
            <a:off x="496888" y="7938"/>
            <a:ext cx="898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dirty="0">
                <a:solidFill>
                  <a:srgbClr val="FFFF00"/>
                </a:solidFill>
                <a:latin typeface="Times" charset="0"/>
                <a:ea typeface="ＭＳ Ｐゴシック" charset="0"/>
                <a:cs typeface="ＭＳ Ｐゴシック" charset="0"/>
              </a:rPr>
              <a:t>٧</a:t>
            </a:r>
            <a:endParaRPr lang="en-US" sz="2800" dirty="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57381" name="Oval 645"/>
          <p:cNvSpPr>
            <a:spLocks noChangeArrowheads="1"/>
          </p:cNvSpPr>
          <p:nvPr/>
        </p:nvSpPr>
        <p:spPr bwMode="auto">
          <a:xfrm>
            <a:off x="3435350" y="1550988"/>
            <a:ext cx="2247900" cy="635000"/>
          </a:xfrm>
          <a:prstGeom prst="ellipse">
            <a:avLst/>
          </a:prstGeom>
          <a:noFill/>
          <a:ln w="76200">
            <a:solidFill>
              <a:srgbClr val="FF0000"/>
            </a:solidFill>
            <a:round/>
            <a:headEnd/>
            <a:tailEnd/>
          </a:ln>
          <a:effectLst>
            <a:outerShdw blurRad="63500" dist="71842"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82" name="Oval 646"/>
          <p:cNvSpPr>
            <a:spLocks noChangeArrowheads="1"/>
          </p:cNvSpPr>
          <p:nvPr/>
        </p:nvSpPr>
        <p:spPr bwMode="auto">
          <a:xfrm>
            <a:off x="3636963" y="1989138"/>
            <a:ext cx="1690687" cy="635000"/>
          </a:xfrm>
          <a:prstGeom prst="ellipse">
            <a:avLst/>
          </a:prstGeom>
          <a:noFill/>
          <a:ln w="76200">
            <a:solidFill>
              <a:srgbClr val="FF0000"/>
            </a:solidFill>
            <a:round/>
            <a:headEnd/>
            <a:tailEnd/>
          </a:ln>
          <a:effectLst>
            <a:outerShdw blurRad="63500" dist="71842"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32143" name="Text Box 647"/>
          <p:cNvSpPr txBox="1">
            <a:spLocks noChangeArrowheads="1"/>
          </p:cNvSpPr>
          <p:nvPr/>
        </p:nvSpPr>
        <p:spPr bwMode="auto">
          <a:xfrm>
            <a:off x="8614237" y="6464400"/>
            <a:ext cx="364202"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400" b="1" dirty="0">
                <a:solidFill>
                  <a:srgbClr val="FFFFFF"/>
                </a:solidFill>
              </a:rPr>
              <a:t>٣ </a:t>
            </a:r>
          </a:p>
        </p:txBody>
      </p:sp>
    </p:spTree>
    <p:extLst>
      <p:ext uri="{BB962C8B-B14F-4D97-AF65-F5344CB8AC3E}">
        <p14:creationId xmlns:p14="http://schemas.microsoft.com/office/powerpoint/2010/main" val="11351866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57374"/>
                                        </p:tgtEl>
                                        <p:attrNameLst>
                                          <p:attrName>style.visibility</p:attrName>
                                        </p:attrNameLst>
                                      </p:cBhvr>
                                      <p:to>
                                        <p:strVal val="visible"/>
                                      </p:to>
                                    </p:set>
                                    <p:animEffect transition="in" filter="fade">
                                      <p:cBhvr>
                                        <p:cTn id="7" dur="1000"/>
                                        <p:tgtEl>
                                          <p:spTgt spid="757374"/>
                                        </p:tgtEl>
                                      </p:cBhvr>
                                    </p:animEffect>
                                  </p:childTnLst>
                                </p:cTn>
                              </p:par>
                            </p:childTnLst>
                          </p:cTn>
                        </p:par>
                        <p:par>
                          <p:cTn id="8" fill="hold" nodeType="afterGroup">
                            <p:stCondLst>
                              <p:cond delay="1000"/>
                            </p:stCondLst>
                            <p:childTnLst>
                              <p:par>
                                <p:cTn id="9" presetID="9"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par>
                          <p:cTn id="12" fill="hold" nodeType="afterGroup">
                            <p:stCondLst>
                              <p:cond delay="1500"/>
                            </p:stCondLst>
                            <p:childTnLst>
                              <p:par>
                                <p:cTn id="13" presetID="9" presetClass="entr" presetSubtype="0" fill="hold" nodeType="afterEffect">
                                  <p:stCondLst>
                                    <p:cond delay="0"/>
                                  </p:stCondLst>
                                  <p:childTnLst>
                                    <p:set>
                                      <p:cBhvr>
                                        <p:cTn id="14" dur="1" fill="hold">
                                          <p:stCondLst>
                                            <p:cond delay="0"/>
                                          </p:stCondLst>
                                        </p:cTn>
                                        <p:tgtEl>
                                          <p:spTgt spid="671085"/>
                                        </p:tgtEl>
                                        <p:attrNameLst>
                                          <p:attrName>style.visibility</p:attrName>
                                        </p:attrNameLst>
                                      </p:cBhvr>
                                      <p:to>
                                        <p:strVal val="visible"/>
                                      </p:to>
                                    </p:set>
                                    <p:animEffect transition="in" filter="dissolve">
                                      <p:cBhvr>
                                        <p:cTn id="15" dur="500"/>
                                        <p:tgtEl>
                                          <p:spTgt spid="671085"/>
                                        </p:tgtEl>
                                      </p:cBhvr>
                                    </p:animEffect>
                                  </p:childTnLst>
                                </p:cTn>
                              </p:par>
                            </p:childTnLst>
                          </p:cTn>
                        </p:par>
                        <p:par>
                          <p:cTn id="16" fill="hold" nodeType="afterGroup">
                            <p:stCondLst>
                              <p:cond delay="2000"/>
                            </p:stCondLst>
                            <p:childTnLst>
                              <p:par>
                                <p:cTn id="17" presetID="9" presetClass="entr" presetSubtype="0" fill="hold" nodeType="afterEffect">
                                  <p:stCondLst>
                                    <p:cond delay="0"/>
                                  </p:stCondLst>
                                  <p:childTnLst>
                                    <p:set>
                                      <p:cBhvr>
                                        <p:cTn id="18" dur="1" fill="hold">
                                          <p:stCondLst>
                                            <p:cond delay="0"/>
                                          </p:stCondLst>
                                        </p:cTn>
                                        <p:tgtEl>
                                          <p:spTgt spid="671720"/>
                                        </p:tgtEl>
                                        <p:attrNameLst>
                                          <p:attrName>style.visibility</p:attrName>
                                        </p:attrNameLst>
                                      </p:cBhvr>
                                      <p:to>
                                        <p:strVal val="visible"/>
                                      </p:to>
                                    </p:set>
                                    <p:animEffect transition="in" filter="dissolve">
                                      <p:cBhvr>
                                        <p:cTn id="19" dur="500"/>
                                        <p:tgtEl>
                                          <p:spTgt spid="671720"/>
                                        </p:tgtEl>
                                      </p:cBhvr>
                                    </p:animEffect>
                                  </p:childTnLst>
                                </p:cTn>
                              </p:par>
                            </p:childTnLst>
                          </p:cTn>
                        </p:par>
                        <p:par>
                          <p:cTn id="20" fill="hold" nodeType="afterGroup">
                            <p:stCondLst>
                              <p:cond delay="2500"/>
                            </p:stCondLst>
                            <p:childTnLst>
                              <p:par>
                                <p:cTn id="21" presetID="9" presetClass="entr" presetSubtype="0" fill="hold" nodeType="afterEffect">
                                  <p:stCondLst>
                                    <p:cond delay="0"/>
                                  </p:stCondLst>
                                  <p:childTnLst>
                                    <p:set>
                                      <p:cBhvr>
                                        <p:cTn id="22" dur="1" fill="hold">
                                          <p:stCondLst>
                                            <p:cond delay="0"/>
                                          </p:stCondLst>
                                        </p:cTn>
                                        <p:tgtEl>
                                          <p:spTgt spid="672271"/>
                                        </p:tgtEl>
                                        <p:attrNameLst>
                                          <p:attrName>style.visibility</p:attrName>
                                        </p:attrNameLst>
                                      </p:cBhvr>
                                      <p:to>
                                        <p:strVal val="visible"/>
                                      </p:to>
                                    </p:set>
                                    <p:animEffect transition="in" filter="dissolve">
                                      <p:cBhvr>
                                        <p:cTn id="23" dur="500"/>
                                        <p:tgtEl>
                                          <p:spTgt spid="672271"/>
                                        </p:tgtEl>
                                      </p:cBhvr>
                                    </p:animEffect>
                                  </p:childTnLst>
                                </p:cTn>
                              </p:par>
                            </p:childTnLst>
                          </p:cTn>
                        </p:par>
                        <p:par>
                          <p:cTn id="24" fill="hold" nodeType="afterGroup">
                            <p:stCondLst>
                              <p:cond delay="3000"/>
                            </p:stCondLst>
                            <p:childTnLst>
                              <p:par>
                                <p:cTn id="25" presetID="9" presetClass="entr" presetSubtype="0" fill="hold" nodeType="afterEffect">
                                  <p:stCondLst>
                                    <p:cond delay="0"/>
                                  </p:stCondLst>
                                  <p:childTnLst>
                                    <p:set>
                                      <p:cBhvr>
                                        <p:cTn id="26" dur="1" fill="hold">
                                          <p:stCondLst>
                                            <p:cond delay="0"/>
                                          </p:stCondLst>
                                        </p:cTn>
                                        <p:tgtEl>
                                          <p:spTgt spid="756180"/>
                                        </p:tgtEl>
                                        <p:attrNameLst>
                                          <p:attrName>style.visibility</p:attrName>
                                        </p:attrNameLst>
                                      </p:cBhvr>
                                      <p:to>
                                        <p:strVal val="visible"/>
                                      </p:to>
                                    </p:set>
                                    <p:animEffect transition="in" filter="dissolve">
                                      <p:cBhvr>
                                        <p:cTn id="27" dur="500"/>
                                        <p:tgtEl>
                                          <p:spTgt spid="756180"/>
                                        </p:tgtEl>
                                      </p:cBhvr>
                                    </p:animEffect>
                                  </p:childTnLst>
                                </p:cTn>
                              </p:par>
                            </p:childTnLst>
                          </p:cTn>
                        </p:par>
                        <p:par>
                          <p:cTn id="28" fill="hold" nodeType="afterGroup">
                            <p:stCondLst>
                              <p:cond delay="3500"/>
                            </p:stCondLst>
                            <p:childTnLst>
                              <p:par>
                                <p:cTn id="29" presetID="9" presetClass="entr" presetSubtype="0" fill="hold" nodeType="afterEffect">
                                  <p:stCondLst>
                                    <p:cond delay="0"/>
                                  </p:stCondLst>
                                  <p:childTnLst>
                                    <p:set>
                                      <p:cBhvr>
                                        <p:cTn id="30" dur="1" fill="hold">
                                          <p:stCondLst>
                                            <p:cond delay="0"/>
                                          </p:stCondLst>
                                        </p:cTn>
                                        <p:tgtEl>
                                          <p:spTgt spid="673505"/>
                                        </p:tgtEl>
                                        <p:attrNameLst>
                                          <p:attrName>style.visibility</p:attrName>
                                        </p:attrNameLst>
                                      </p:cBhvr>
                                      <p:to>
                                        <p:strVal val="visible"/>
                                      </p:to>
                                    </p:set>
                                    <p:animEffect transition="in" filter="dissolve">
                                      <p:cBhvr>
                                        <p:cTn id="31" dur="500"/>
                                        <p:tgtEl>
                                          <p:spTgt spid="673505"/>
                                        </p:tgtEl>
                                      </p:cBhvr>
                                    </p:animEffect>
                                  </p:childTnLst>
                                </p:cTn>
                              </p:par>
                            </p:childTnLst>
                          </p:cTn>
                        </p:par>
                        <p:par>
                          <p:cTn id="32" fill="hold" nodeType="afterGroup">
                            <p:stCondLst>
                              <p:cond delay="4000"/>
                            </p:stCondLst>
                            <p:childTnLst>
                              <p:par>
                                <p:cTn id="33" presetID="9" presetClass="entr" presetSubtype="0" fill="hold" nodeType="afterEffect">
                                  <p:stCondLst>
                                    <p:cond delay="0"/>
                                  </p:stCondLst>
                                  <p:childTnLst>
                                    <p:set>
                                      <p:cBhvr>
                                        <p:cTn id="34" dur="1" fill="hold">
                                          <p:stCondLst>
                                            <p:cond delay="0"/>
                                          </p:stCondLst>
                                        </p:cTn>
                                        <p:tgtEl>
                                          <p:spTgt spid="756970"/>
                                        </p:tgtEl>
                                        <p:attrNameLst>
                                          <p:attrName>style.visibility</p:attrName>
                                        </p:attrNameLst>
                                      </p:cBhvr>
                                      <p:to>
                                        <p:strVal val="visible"/>
                                      </p:to>
                                    </p:set>
                                    <p:animEffect transition="in" filter="dissolve">
                                      <p:cBhvr>
                                        <p:cTn id="35" dur="500"/>
                                        <p:tgtEl>
                                          <p:spTgt spid="75697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57381"/>
                                        </p:tgtEl>
                                        <p:attrNameLst>
                                          <p:attrName>style.visibility</p:attrName>
                                        </p:attrNameLst>
                                      </p:cBhvr>
                                      <p:to>
                                        <p:strVal val="visible"/>
                                      </p:to>
                                    </p:set>
                                    <p:animEffect transition="in" filter="fade">
                                      <p:cBhvr>
                                        <p:cTn id="40" dur="1000"/>
                                        <p:tgtEl>
                                          <p:spTgt spid="757381"/>
                                        </p:tgtEl>
                                      </p:cBhvr>
                                    </p:animEffect>
                                  </p:childTnLst>
                                </p:cTn>
                              </p:par>
                            </p:childTnLst>
                          </p:cTn>
                        </p:par>
                        <p:par>
                          <p:cTn id="41" fill="hold" nodeType="afterGroup">
                            <p:stCondLst>
                              <p:cond delay="1000"/>
                            </p:stCondLst>
                            <p:childTnLst>
                              <p:par>
                                <p:cTn id="42" presetID="17" presetClass="entr" presetSubtype="8" fill="hold" grpId="0" nodeType="afterEffect">
                                  <p:stCondLst>
                                    <p:cond delay="0"/>
                                  </p:stCondLst>
                                  <p:childTnLst>
                                    <p:set>
                                      <p:cBhvr>
                                        <p:cTn id="43" dur="1" fill="hold">
                                          <p:stCondLst>
                                            <p:cond delay="0"/>
                                          </p:stCondLst>
                                        </p:cTn>
                                        <p:tgtEl>
                                          <p:spTgt spid="669707"/>
                                        </p:tgtEl>
                                        <p:attrNameLst>
                                          <p:attrName>style.visibility</p:attrName>
                                        </p:attrNameLst>
                                      </p:cBhvr>
                                      <p:to>
                                        <p:strVal val="visible"/>
                                      </p:to>
                                    </p:set>
                                    <p:anim calcmode="lin" valueType="num">
                                      <p:cBhvr>
                                        <p:cTn id="44" dur="500" fill="hold"/>
                                        <p:tgtEl>
                                          <p:spTgt spid="669707"/>
                                        </p:tgtEl>
                                        <p:attrNameLst>
                                          <p:attrName>ppt_x</p:attrName>
                                        </p:attrNameLst>
                                      </p:cBhvr>
                                      <p:tavLst>
                                        <p:tav tm="0">
                                          <p:val>
                                            <p:strVal val="#ppt_x-#ppt_w/2"/>
                                          </p:val>
                                        </p:tav>
                                        <p:tav tm="100000">
                                          <p:val>
                                            <p:strVal val="#ppt_x"/>
                                          </p:val>
                                        </p:tav>
                                      </p:tavLst>
                                    </p:anim>
                                    <p:anim calcmode="lin" valueType="num">
                                      <p:cBhvr>
                                        <p:cTn id="45" dur="500" fill="hold"/>
                                        <p:tgtEl>
                                          <p:spTgt spid="669707"/>
                                        </p:tgtEl>
                                        <p:attrNameLst>
                                          <p:attrName>ppt_y</p:attrName>
                                        </p:attrNameLst>
                                      </p:cBhvr>
                                      <p:tavLst>
                                        <p:tav tm="0">
                                          <p:val>
                                            <p:strVal val="#ppt_y"/>
                                          </p:val>
                                        </p:tav>
                                        <p:tav tm="100000">
                                          <p:val>
                                            <p:strVal val="#ppt_y"/>
                                          </p:val>
                                        </p:tav>
                                      </p:tavLst>
                                    </p:anim>
                                    <p:anim calcmode="lin" valueType="num">
                                      <p:cBhvr>
                                        <p:cTn id="46" dur="500" fill="hold"/>
                                        <p:tgtEl>
                                          <p:spTgt spid="669707"/>
                                        </p:tgtEl>
                                        <p:attrNameLst>
                                          <p:attrName>ppt_w</p:attrName>
                                        </p:attrNameLst>
                                      </p:cBhvr>
                                      <p:tavLst>
                                        <p:tav tm="0">
                                          <p:val>
                                            <p:fltVal val="0"/>
                                          </p:val>
                                        </p:tav>
                                        <p:tav tm="100000">
                                          <p:val>
                                            <p:strVal val="#ppt_w"/>
                                          </p:val>
                                        </p:tav>
                                      </p:tavLst>
                                    </p:anim>
                                    <p:anim calcmode="lin" valueType="num">
                                      <p:cBhvr>
                                        <p:cTn id="47" dur="500" fill="hold"/>
                                        <p:tgtEl>
                                          <p:spTgt spid="669707"/>
                                        </p:tgtEl>
                                        <p:attrNameLst>
                                          <p:attrName>ppt_h</p:attrName>
                                        </p:attrNameLst>
                                      </p:cBhvr>
                                      <p:tavLst>
                                        <p:tav tm="0">
                                          <p:val>
                                            <p:strVal val="#ppt_h"/>
                                          </p:val>
                                        </p:tav>
                                        <p:tav tm="100000">
                                          <p:val>
                                            <p:strVal val="#ppt_h"/>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xit" presetSubtype="0" fill="hold" grpId="1" nodeType="clickEffect">
                                  <p:stCondLst>
                                    <p:cond delay="0"/>
                                  </p:stCondLst>
                                  <p:childTnLst>
                                    <p:animEffect transition="out" filter="fade">
                                      <p:cBhvr>
                                        <p:cTn id="51" dur="500"/>
                                        <p:tgtEl>
                                          <p:spTgt spid="757381"/>
                                        </p:tgtEl>
                                      </p:cBhvr>
                                    </p:animEffect>
                                    <p:set>
                                      <p:cBhvr>
                                        <p:cTn id="52" dur="1" fill="hold">
                                          <p:stCondLst>
                                            <p:cond delay="499"/>
                                          </p:stCondLst>
                                        </p:cTn>
                                        <p:tgtEl>
                                          <p:spTgt spid="757381"/>
                                        </p:tgtEl>
                                        <p:attrNameLst>
                                          <p:attrName>style.visibility</p:attrName>
                                        </p:attrNameLst>
                                      </p:cBhvr>
                                      <p:to>
                                        <p:strVal val="hidden"/>
                                      </p:to>
                                    </p:set>
                                  </p:childTnLst>
                                </p:cTn>
                              </p:par>
                            </p:childTnLst>
                          </p:cTn>
                        </p:par>
                        <p:par>
                          <p:cTn id="53" fill="hold" nodeType="afterGroup">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757382"/>
                                        </p:tgtEl>
                                        <p:attrNameLst>
                                          <p:attrName>style.visibility</p:attrName>
                                        </p:attrNameLst>
                                      </p:cBhvr>
                                      <p:to>
                                        <p:strVal val="visible"/>
                                      </p:to>
                                    </p:set>
                                    <p:animEffect transition="in" filter="fade">
                                      <p:cBhvr>
                                        <p:cTn id="56" dur="1000"/>
                                        <p:tgtEl>
                                          <p:spTgt spid="757382"/>
                                        </p:tgtEl>
                                      </p:cBhvr>
                                    </p:animEffect>
                                  </p:childTnLst>
                                </p:cTn>
                              </p:par>
                            </p:childTnLst>
                          </p:cTn>
                        </p:par>
                        <p:par>
                          <p:cTn id="57" fill="hold" nodeType="afterGroup">
                            <p:stCondLst>
                              <p:cond delay="1500"/>
                            </p:stCondLst>
                            <p:childTnLst>
                              <p:par>
                                <p:cTn id="58" presetID="17" presetClass="entr" presetSubtype="8" fill="hold" grpId="0" nodeType="afterEffect">
                                  <p:stCondLst>
                                    <p:cond delay="0"/>
                                  </p:stCondLst>
                                  <p:childTnLst>
                                    <p:set>
                                      <p:cBhvr>
                                        <p:cTn id="59" dur="1" fill="hold">
                                          <p:stCondLst>
                                            <p:cond delay="0"/>
                                          </p:stCondLst>
                                        </p:cTn>
                                        <p:tgtEl>
                                          <p:spTgt spid="757377"/>
                                        </p:tgtEl>
                                        <p:attrNameLst>
                                          <p:attrName>style.visibility</p:attrName>
                                        </p:attrNameLst>
                                      </p:cBhvr>
                                      <p:to>
                                        <p:strVal val="visible"/>
                                      </p:to>
                                    </p:set>
                                    <p:anim calcmode="lin" valueType="num">
                                      <p:cBhvr>
                                        <p:cTn id="60" dur="500" fill="hold"/>
                                        <p:tgtEl>
                                          <p:spTgt spid="757377"/>
                                        </p:tgtEl>
                                        <p:attrNameLst>
                                          <p:attrName>ppt_x</p:attrName>
                                        </p:attrNameLst>
                                      </p:cBhvr>
                                      <p:tavLst>
                                        <p:tav tm="0">
                                          <p:val>
                                            <p:strVal val="#ppt_x-#ppt_w/2"/>
                                          </p:val>
                                        </p:tav>
                                        <p:tav tm="100000">
                                          <p:val>
                                            <p:strVal val="#ppt_x"/>
                                          </p:val>
                                        </p:tav>
                                      </p:tavLst>
                                    </p:anim>
                                    <p:anim calcmode="lin" valueType="num">
                                      <p:cBhvr>
                                        <p:cTn id="61" dur="500" fill="hold"/>
                                        <p:tgtEl>
                                          <p:spTgt spid="757377"/>
                                        </p:tgtEl>
                                        <p:attrNameLst>
                                          <p:attrName>ppt_y</p:attrName>
                                        </p:attrNameLst>
                                      </p:cBhvr>
                                      <p:tavLst>
                                        <p:tav tm="0">
                                          <p:val>
                                            <p:strVal val="#ppt_y"/>
                                          </p:val>
                                        </p:tav>
                                        <p:tav tm="100000">
                                          <p:val>
                                            <p:strVal val="#ppt_y"/>
                                          </p:val>
                                        </p:tav>
                                      </p:tavLst>
                                    </p:anim>
                                    <p:anim calcmode="lin" valueType="num">
                                      <p:cBhvr>
                                        <p:cTn id="62" dur="500" fill="hold"/>
                                        <p:tgtEl>
                                          <p:spTgt spid="757377"/>
                                        </p:tgtEl>
                                        <p:attrNameLst>
                                          <p:attrName>ppt_w</p:attrName>
                                        </p:attrNameLst>
                                      </p:cBhvr>
                                      <p:tavLst>
                                        <p:tav tm="0">
                                          <p:val>
                                            <p:fltVal val="0"/>
                                          </p:val>
                                        </p:tav>
                                        <p:tav tm="100000">
                                          <p:val>
                                            <p:strVal val="#ppt_w"/>
                                          </p:val>
                                        </p:tav>
                                      </p:tavLst>
                                    </p:anim>
                                    <p:anim calcmode="lin" valueType="num">
                                      <p:cBhvr>
                                        <p:cTn id="63" dur="500" fill="hold"/>
                                        <p:tgtEl>
                                          <p:spTgt spid="75737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9707" grpId="0" autoUpdateAnimBg="0"/>
      <p:bldP spid="757374" grpId="0" autoUpdateAnimBg="0"/>
      <p:bldP spid="757377" grpId="0" autoUpdateAnimBg="0"/>
      <p:bldP spid="757381" grpId="0" animBg="1"/>
      <p:bldP spid="757381" grpId="1" animBg="1"/>
      <p:bldP spid="75738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4145" name="Group 2"/>
          <p:cNvGrpSpPr>
            <a:grpSpLocks/>
          </p:cNvGrpSpPr>
          <p:nvPr/>
        </p:nvGrpSpPr>
        <p:grpSpPr bwMode="auto">
          <a:xfrm>
            <a:off x="4130678" y="546100"/>
            <a:ext cx="1366839" cy="3543300"/>
            <a:chOff x="2602" y="344"/>
            <a:chExt cx="861" cy="2232"/>
          </a:xfrm>
        </p:grpSpPr>
        <p:sp>
          <p:nvSpPr>
            <p:cNvPr id="131320" name="Freeform 3"/>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321" name="AutoShape 4"/>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322" name="Rectangle 5"/>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323" name="Freeform 6"/>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324" name="Rectangle 7"/>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325" name="Freeform 8"/>
            <p:cNvSpPr>
              <a:spLocks/>
            </p:cNvSpPr>
            <p:nvPr/>
          </p:nvSpPr>
          <p:spPr bwMode="auto">
            <a:xfrm>
              <a:off x="3036" y="2223"/>
              <a:ext cx="148" cy="76"/>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326" name="AutoShape 9"/>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327" name="Rectangle 10"/>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328" name="Rectangle 11"/>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329" name="AutoShape 12"/>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330" name="Rectangle 13"/>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331" name="AutoShape 14"/>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332" name="AutoShape 15"/>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333" name="AutoShape 16"/>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334" name="Line 17"/>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335" name="Line 18"/>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336" name="Line 19"/>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337" name="Line 20"/>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338" name="Line 21"/>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339" name="Line 22"/>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4412" name="Rectangle 23"/>
            <p:cNvSpPr>
              <a:spLocks noChangeArrowheads="1"/>
            </p:cNvSpPr>
            <p:nvPr/>
          </p:nvSpPr>
          <p:spPr bwMode="auto">
            <a:xfrm>
              <a:off x="2741" y="538"/>
              <a:ext cx="373"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أول خطية</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134413" name="Rectangle 24"/>
            <p:cNvSpPr>
              <a:spLocks noChangeArrowheads="1"/>
            </p:cNvSpPr>
            <p:nvPr/>
          </p:nvSpPr>
          <p:spPr bwMode="auto">
            <a:xfrm>
              <a:off x="2690" y="634"/>
              <a:ext cx="371"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أول إنجيل</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134414" name="Rectangle 25"/>
            <p:cNvSpPr>
              <a:spLocks noChangeArrowheads="1"/>
            </p:cNvSpPr>
            <p:nvPr/>
          </p:nvSpPr>
          <p:spPr bwMode="auto">
            <a:xfrm>
              <a:off x="2695" y="738"/>
              <a:ext cx="34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أول عائلة</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134415" name="Rectangle 26"/>
            <p:cNvSpPr>
              <a:spLocks noChangeArrowheads="1"/>
            </p:cNvSpPr>
            <p:nvPr/>
          </p:nvSpPr>
          <p:spPr bwMode="auto">
            <a:xfrm>
              <a:off x="2690" y="842"/>
              <a:ext cx="38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أول جريمة</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134416" name="Rectangle 27"/>
            <p:cNvSpPr>
              <a:spLocks noChangeArrowheads="1"/>
            </p:cNvSpPr>
            <p:nvPr/>
          </p:nvSpPr>
          <p:spPr bwMode="auto">
            <a:xfrm>
              <a:off x="2627" y="938"/>
              <a:ext cx="61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الفيضان / قوس قزح</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134417" name="Rectangle 28"/>
            <p:cNvSpPr>
              <a:spLocks noChangeArrowheads="1"/>
            </p:cNvSpPr>
            <p:nvPr/>
          </p:nvSpPr>
          <p:spPr bwMode="auto">
            <a:xfrm>
              <a:off x="2781" y="1042"/>
              <a:ext cx="24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البُرج</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134418" name="Rectangle 29"/>
            <p:cNvSpPr>
              <a:spLocks noChangeArrowheads="1"/>
            </p:cNvSpPr>
            <p:nvPr/>
          </p:nvSpPr>
          <p:spPr bwMode="auto">
            <a:xfrm>
              <a:off x="2607" y="344"/>
              <a:ext cx="273"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الخلق</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134419" name="Rectangle 30"/>
            <p:cNvSpPr>
              <a:spLocks noChangeArrowheads="1"/>
            </p:cNvSpPr>
            <p:nvPr/>
          </p:nvSpPr>
          <p:spPr bwMode="auto">
            <a:xfrm>
              <a:off x="2602" y="458"/>
              <a:ext cx="454"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8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أول رجل وامرأة</a:t>
              </a:r>
              <a:endParaRPr lang="en-US" sz="8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131348" name="Line 31"/>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349" name="Line 32"/>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350" name="Rectangle 33"/>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4423" name="Rectangle 34"/>
            <p:cNvSpPr>
              <a:spLocks noChangeArrowheads="1"/>
            </p:cNvSpPr>
            <p:nvPr/>
          </p:nvSpPr>
          <p:spPr bwMode="auto">
            <a:xfrm>
              <a:off x="2639" y="1542"/>
              <a:ext cx="824"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defTabSz="914400" eaLnBrk="0" fontAlgn="base" hangingPunct="0">
                <a:spcBef>
                  <a:spcPct val="0"/>
                </a:spcBef>
                <a:spcAft>
                  <a:spcPct val="0"/>
                </a:spcAft>
              </a:pPr>
              <a:r>
                <a:rPr lang="ar-JO" sz="10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الأرض. النسل. البركة</a:t>
              </a:r>
              <a:endParaRPr lang="en-US" sz="10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134424" name="Rectangle 35"/>
            <p:cNvSpPr>
              <a:spLocks noChangeArrowheads="1"/>
            </p:cNvSpPr>
            <p:nvPr/>
          </p:nvSpPr>
          <p:spPr bwMode="auto">
            <a:xfrm>
              <a:off x="2812" y="1771"/>
              <a:ext cx="285"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10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ي- ع</a:t>
              </a:r>
              <a:endParaRPr lang="en-US" sz="10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134425" name="Rectangle 36"/>
            <p:cNvSpPr>
              <a:spLocks noChangeArrowheads="1"/>
            </p:cNvSpPr>
            <p:nvPr/>
          </p:nvSpPr>
          <p:spPr bwMode="auto">
            <a:xfrm>
              <a:off x="2846" y="1891"/>
              <a:ext cx="206"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Helvetica" charset="0"/>
                  <a:ea typeface="ＭＳ Ｐゴシック" charset="0"/>
                  <a:cs typeface="ＭＳ Ｐゴシック" charset="0"/>
                </a:rPr>
                <a:t>١٢</a:t>
              </a:r>
            </a:p>
          </p:txBody>
        </p:sp>
        <p:sp>
          <p:nvSpPr>
            <p:cNvPr id="134426" name="Rectangle 37"/>
            <p:cNvSpPr>
              <a:spLocks noChangeArrowheads="1"/>
            </p:cNvSpPr>
            <p:nvPr/>
          </p:nvSpPr>
          <p:spPr bwMode="auto">
            <a:xfrm>
              <a:off x="2742" y="1414"/>
              <a:ext cx="282"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الدعوة</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134427" name="Rectangle 38"/>
            <p:cNvSpPr>
              <a:spLocks noChangeArrowheads="1"/>
            </p:cNvSpPr>
            <p:nvPr/>
          </p:nvSpPr>
          <p:spPr bwMode="auto">
            <a:xfrm>
              <a:off x="2634" y="1274"/>
              <a:ext cx="291"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إبراهيم</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134428" name="Rectangle 39"/>
            <p:cNvSpPr>
              <a:spLocks noChangeArrowheads="1"/>
            </p:cNvSpPr>
            <p:nvPr/>
          </p:nvSpPr>
          <p:spPr bwMode="auto">
            <a:xfrm>
              <a:off x="2649" y="1648"/>
              <a:ext cx="808" cy="1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defTabSz="914400" eaLnBrk="0" fontAlgn="base" hangingPunct="0">
                <a:spcBef>
                  <a:spcPct val="0"/>
                </a:spcBef>
                <a:spcAft>
                  <a:spcPct val="0"/>
                </a:spcAft>
              </a:pPr>
              <a:r>
                <a:rPr lang="ar-JO" sz="10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إسماعيل- إسحاق</a:t>
              </a:r>
              <a:endParaRPr lang="en-US" sz="10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131357" name="Line 40"/>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358" name="Line 41"/>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4431" name="Rectangle 42"/>
            <p:cNvSpPr>
              <a:spLocks noChangeArrowheads="1"/>
            </p:cNvSpPr>
            <p:nvPr/>
          </p:nvSpPr>
          <p:spPr bwMode="auto">
            <a:xfrm>
              <a:off x="2694" y="2152"/>
              <a:ext cx="283"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يوسف</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134432" name="Rectangle 43"/>
            <p:cNvSpPr>
              <a:spLocks noChangeArrowheads="1"/>
            </p:cNvSpPr>
            <p:nvPr/>
          </p:nvSpPr>
          <p:spPr bwMode="auto">
            <a:xfrm>
              <a:off x="2724" y="2301"/>
              <a:ext cx="30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العبودية</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134433" name="Rectangle 44"/>
            <p:cNvSpPr>
              <a:spLocks noChangeArrowheads="1"/>
            </p:cNvSpPr>
            <p:nvPr/>
          </p:nvSpPr>
          <p:spPr bwMode="auto">
            <a:xfrm>
              <a:off x="2856" y="2420"/>
              <a:ext cx="23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Helvetica" charset="0"/>
                  <a:ea typeface="ＭＳ Ｐゴシック" charset="0"/>
                  <a:cs typeface="ＭＳ Ｐゴシック" charset="0"/>
                </a:rPr>
                <a:t>٤٣٠</a:t>
              </a:r>
            </a:p>
          </p:txBody>
        </p:sp>
        <p:sp>
          <p:nvSpPr>
            <p:cNvPr id="131362" name="Line 45"/>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363" name="Line 46"/>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364" name="Line 47"/>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365" name="Line 48"/>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sp>
        <p:nvSpPr>
          <p:cNvPr id="668721" name="AutoShape 49"/>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22" name="Freeform 50"/>
          <p:cNvSpPr>
            <a:spLocks/>
          </p:cNvSpPr>
          <p:nvPr/>
        </p:nvSpPr>
        <p:spPr bwMode="auto">
          <a:xfrm>
            <a:off x="6424613" y="41910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23" name="Freeform 51"/>
          <p:cNvSpPr>
            <a:spLocks/>
          </p:cNvSpPr>
          <p:nvPr/>
        </p:nvSpPr>
        <p:spPr bwMode="auto">
          <a:xfrm>
            <a:off x="6424613" y="41529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24" name="Freeform 52"/>
          <p:cNvSpPr>
            <a:spLocks/>
          </p:cNvSpPr>
          <p:nvPr/>
        </p:nvSpPr>
        <p:spPr bwMode="auto">
          <a:xfrm>
            <a:off x="6424613" y="40259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31078" name="Freeform 53"/>
          <p:cNvSpPr>
            <a:spLocks/>
          </p:cNvSpPr>
          <p:nvPr/>
        </p:nvSpPr>
        <p:spPr bwMode="auto">
          <a:xfrm>
            <a:off x="6424613" y="39878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79" name="Freeform 54"/>
          <p:cNvSpPr>
            <a:spLocks/>
          </p:cNvSpPr>
          <p:nvPr/>
        </p:nvSpPr>
        <p:spPr bwMode="auto">
          <a:xfrm>
            <a:off x="6424613" y="38608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80" name="Freeform 55"/>
          <p:cNvSpPr>
            <a:spLocks/>
          </p:cNvSpPr>
          <p:nvPr/>
        </p:nvSpPr>
        <p:spPr bwMode="auto">
          <a:xfrm>
            <a:off x="6424613" y="38227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81" name="Freeform 56"/>
          <p:cNvSpPr>
            <a:spLocks/>
          </p:cNvSpPr>
          <p:nvPr/>
        </p:nvSpPr>
        <p:spPr bwMode="auto">
          <a:xfrm>
            <a:off x="6424613" y="36957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82" name="Freeform 57"/>
          <p:cNvSpPr>
            <a:spLocks/>
          </p:cNvSpPr>
          <p:nvPr/>
        </p:nvSpPr>
        <p:spPr bwMode="auto">
          <a:xfrm>
            <a:off x="6424613" y="36576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83" name="Freeform 58"/>
          <p:cNvSpPr>
            <a:spLocks/>
          </p:cNvSpPr>
          <p:nvPr/>
        </p:nvSpPr>
        <p:spPr bwMode="auto">
          <a:xfrm>
            <a:off x="6424613" y="35306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84" name="Freeform 59"/>
          <p:cNvSpPr>
            <a:spLocks/>
          </p:cNvSpPr>
          <p:nvPr/>
        </p:nvSpPr>
        <p:spPr bwMode="auto">
          <a:xfrm>
            <a:off x="6424613" y="347980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85" name="Freeform 60"/>
          <p:cNvSpPr>
            <a:spLocks/>
          </p:cNvSpPr>
          <p:nvPr/>
        </p:nvSpPr>
        <p:spPr bwMode="auto">
          <a:xfrm>
            <a:off x="6424613" y="33528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86" name="Freeform 61"/>
          <p:cNvSpPr>
            <a:spLocks/>
          </p:cNvSpPr>
          <p:nvPr/>
        </p:nvSpPr>
        <p:spPr bwMode="auto">
          <a:xfrm>
            <a:off x="6424613" y="33147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87" name="Freeform 62"/>
          <p:cNvSpPr>
            <a:spLocks/>
          </p:cNvSpPr>
          <p:nvPr/>
        </p:nvSpPr>
        <p:spPr bwMode="auto">
          <a:xfrm>
            <a:off x="6424613" y="31877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88" name="Freeform 63"/>
          <p:cNvSpPr>
            <a:spLocks/>
          </p:cNvSpPr>
          <p:nvPr/>
        </p:nvSpPr>
        <p:spPr bwMode="auto">
          <a:xfrm>
            <a:off x="6424613" y="31496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89" name="Freeform 64"/>
          <p:cNvSpPr>
            <a:spLocks/>
          </p:cNvSpPr>
          <p:nvPr/>
        </p:nvSpPr>
        <p:spPr bwMode="auto">
          <a:xfrm>
            <a:off x="6424613" y="30226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90" name="Freeform 65"/>
          <p:cNvSpPr>
            <a:spLocks/>
          </p:cNvSpPr>
          <p:nvPr/>
        </p:nvSpPr>
        <p:spPr bwMode="auto">
          <a:xfrm>
            <a:off x="6424613" y="29845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91" name="Freeform 66"/>
          <p:cNvSpPr>
            <a:spLocks/>
          </p:cNvSpPr>
          <p:nvPr/>
        </p:nvSpPr>
        <p:spPr bwMode="auto">
          <a:xfrm>
            <a:off x="6424613" y="28575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92" name="Freeform 67"/>
          <p:cNvSpPr>
            <a:spLocks/>
          </p:cNvSpPr>
          <p:nvPr/>
        </p:nvSpPr>
        <p:spPr bwMode="auto">
          <a:xfrm>
            <a:off x="6424613" y="28194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93" name="Freeform 68"/>
          <p:cNvSpPr>
            <a:spLocks/>
          </p:cNvSpPr>
          <p:nvPr/>
        </p:nvSpPr>
        <p:spPr bwMode="auto">
          <a:xfrm>
            <a:off x="6424613" y="26924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94" name="Freeform 69"/>
          <p:cNvSpPr>
            <a:spLocks/>
          </p:cNvSpPr>
          <p:nvPr/>
        </p:nvSpPr>
        <p:spPr bwMode="auto">
          <a:xfrm>
            <a:off x="6424613" y="264160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95" name="Freeform 70"/>
          <p:cNvSpPr>
            <a:spLocks/>
          </p:cNvSpPr>
          <p:nvPr/>
        </p:nvSpPr>
        <p:spPr bwMode="auto">
          <a:xfrm>
            <a:off x="6424613" y="25146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96" name="Freeform 71"/>
          <p:cNvSpPr>
            <a:spLocks/>
          </p:cNvSpPr>
          <p:nvPr/>
        </p:nvSpPr>
        <p:spPr bwMode="auto">
          <a:xfrm>
            <a:off x="6424613" y="24765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97" name="Freeform 72"/>
          <p:cNvSpPr>
            <a:spLocks/>
          </p:cNvSpPr>
          <p:nvPr/>
        </p:nvSpPr>
        <p:spPr bwMode="auto">
          <a:xfrm>
            <a:off x="6424613" y="23495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98" name="Freeform 73"/>
          <p:cNvSpPr>
            <a:spLocks/>
          </p:cNvSpPr>
          <p:nvPr/>
        </p:nvSpPr>
        <p:spPr bwMode="auto">
          <a:xfrm>
            <a:off x="6424613" y="23114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99" name="Freeform 74"/>
          <p:cNvSpPr>
            <a:spLocks/>
          </p:cNvSpPr>
          <p:nvPr/>
        </p:nvSpPr>
        <p:spPr bwMode="auto">
          <a:xfrm>
            <a:off x="6424613" y="21844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00" name="Freeform 75"/>
          <p:cNvSpPr>
            <a:spLocks/>
          </p:cNvSpPr>
          <p:nvPr/>
        </p:nvSpPr>
        <p:spPr bwMode="auto">
          <a:xfrm>
            <a:off x="6424613" y="21463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01" name="Freeform 76"/>
          <p:cNvSpPr>
            <a:spLocks/>
          </p:cNvSpPr>
          <p:nvPr/>
        </p:nvSpPr>
        <p:spPr bwMode="auto">
          <a:xfrm>
            <a:off x="6424613" y="20193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02" name="Freeform 77"/>
          <p:cNvSpPr>
            <a:spLocks/>
          </p:cNvSpPr>
          <p:nvPr/>
        </p:nvSpPr>
        <p:spPr bwMode="auto">
          <a:xfrm>
            <a:off x="6424613" y="19812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03" name="Freeform 78"/>
          <p:cNvSpPr>
            <a:spLocks/>
          </p:cNvSpPr>
          <p:nvPr/>
        </p:nvSpPr>
        <p:spPr bwMode="auto">
          <a:xfrm>
            <a:off x="6424613" y="18542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04" name="Freeform 79"/>
          <p:cNvSpPr>
            <a:spLocks/>
          </p:cNvSpPr>
          <p:nvPr/>
        </p:nvSpPr>
        <p:spPr bwMode="auto">
          <a:xfrm>
            <a:off x="6424613" y="18161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05" name="Freeform 80"/>
          <p:cNvSpPr>
            <a:spLocks/>
          </p:cNvSpPr>
          <p:nvPr/>
        </p:nvSpPr>
        <p:spPr bwMode="auto">
          <a:xfrm>
            <a:off x="6424613" y="16891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06" name="Freeform 81"/>
          <p:cNvSpPr>
            <a:spLocks/>
          </p:cNvSpPr>
          <p:nvPr/>
        </p:nvSpPr>
        <p:spPr bwMode="auto">
          <a:xfrm>
            <a:off x="6424613" y="163830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07" name="Freeform 82"/>
          <p:cNvSpPr>
            <a:spLocks/>
          </p:cNvSpPr>
          <p:nvPr/>
        </p:nvSpPr>
        <p:spPr bwMode="auto">
          <a:xfrm>
            <a:off x="6424613" y="15113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08" name="Freeform 83"/>
          <p:cNvSpPr>
            <a:spLocks/>
          </p:cNvSpPr>
          <p:nvPr/>
        </p:nvSpPr>
        <p:spPr bwMode="auto">
          <a:xfrm>
            <a:off x="6424613" y="14732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09" name="Freeform 84"/>
          <p:cNvSpPr>
            <a:spLocks/>
          </p:cNvSpPr>
          <p:nvPr/>
        </p:nvSpPr>
        <p:spPr bwMode="auto">
          <a:xfrm>
            <a:off x="6424613" y="13462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10" name="Freeform 85"/>
          <p:cNvSpPr>
            <a:spLocks/>
          </p:cNvSpPr>
          <p:nvPr/>
        </p:nvSpPr>
        <p:spPr bwMode="auto">
          <a:xfrm>
            <a:off x="6424613" y="13081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11" name="Freeform 86"/>
          <p:cNvSpPr>
            <a:spLocks/>
          </p:cNvSpPr>
          <p:nvPr/>
        </p:nvSpPr>
        <p:spPr bwMode="auto">
          <a:xfrm>
            <a:off x="6424613" y="11811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12" name="Freeform 87"/>
          <p:cNvSpPr>
            <a:spLocks/>
          </p:cNvSpPr>
          <p:nvPr/>
        </p:nvSpPr>
        <p:spPr bwMode="auto">
          <a:xfrm>
            <a:off x="6424613" y="120015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13" name="Freeform 88"/>
          <p:cNvSpPr>
            <a:spLocks/>
          </p:cNvSpPr>
          <p:nvPr/>
        </p:nvSpPr>
        <p:spPr bwMode="auto">
          <a:xfrm>
            <a:off x="6424613" y="107315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14" name="Freeform 89"/>
          <p:cNvSpPr>
            <a:spLocks/>
          </p:cNvSpPr>
          <p:nvPr/>
        </p:nvSpPr>
        <p:spPr bwMode="auto">
          <a:xfrm>
            <a:off x="6424613" y="103505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15" name="Freeform 90"/>
          <p:cNvSpPr>
            <a:spLocks/>
          </p:cNvSpPr>
          <p:nvPr/>
        </p:nvSpPr>
        <p:spPr bwMode="auto">
          <a:xfrm>
            <a:off x="6424613" y="90805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16" name="Freeform 91"/>
          <p:cNvSpPr>
            <a:spLocks/>
          </p:cNvSpPr>
          <p:nvPr/>
        </p:nvSpPr>
        <p:spPr bwMode="auto">
          <a:xfrm>
            <a:off x="6424613" y="85725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17" name="Freeform 92"/>
          <p:cNvSpPr>
            <a:spLocks/>
          </p:cNvSpPr>
          <p:nvPr/>
        </p:nvSpPr>
        <p:spPr bwMode="auto">
          <a:xfrm>
            <a:off x="6424613" y="73025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18" name="Freeform 96"/>
          <p:cNvSpPr>
            <a:spLocks/>
          </p:cNvSpPr>
          <p:nvPr/>
        </p:nvSpPr>
        <p:spPr bwMode="auto">
          <a:xfrm>
            <a:off x="7326313" y="3429000"/>
            <a:ext cx="204787" cy="65088"/>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pic>
        <p:nvPicPr>
          <p:cNvPr id="134191" name="Picture 97"/>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69013" y="965200"/>
            <a:ext cx="342900" cy="257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0">
                <a:solidFill>
                  <a:srgbClr val="000000"/>
                </a:solidFill>
                <a:miter lim="800000"/>
                <a:headEnd/>
                <a:tailEnd/>
              </a14:hiddenLine>
            </a:ext>
          </a:extLst>
        </p:spPr>
      </p:pic>
      <p:sp>
        <p:nvSpPr>
          <p:cNvPr id="668770" name="Freeform 98"/>
          <p:cNvSpPr>
            <a:spLocks/>
          </p:cNvSpPr>
          <p:nvPr/>
        </p:nvSpPr>
        <p:spPr bwMode="auto">
          <a:xfrm>
            <a:off x="3960813" y="62103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71" name="Freeform 99"/>
          <p:cNvSpPr>
            <a:spLocks/>
          </p:cNvSpPr>
          <p:nvPr/>
        </p:nvSpPr>
        <p:spPr bwMode="auto">
          <a:xfrm>
            <a:off x="3960813" y="61722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72" name="Freeform 100"/>
          <p:cNvSpPr>
            <a:spLocks/>
          </p:cNvSpPr>
          <p:nvPr/>
        </p:nvSpPr>
        <p:spPr bwMode="auto">
          <a:xfrm>
            <a:off x="3960813" y="60452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73" name="Freeform 101"/>
          <p:cNvSpPr>
            <a:spLocks/>
          </p:cNvSpPr>
          <p:nvPr/>
        </p:nvSpPr>
        <p:spPr bwMode="auto">
          <a:xfrm>
            <a:off x="3960813" y="59944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74" name="Freeform 102"/>
          <p:cNvSpPr>
            <a:spLocks/>
          </p:cNvSpPr>
          <p:nvPr/>
        </p:nvSpPr>
        <p:spPr bwMode="auto">
          <a:xfrm>
            <a:off x="3960813" y="5867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75" name="Freeform 103"/>
          <p:cNvSpPr>
            <a:spLocks/>
          </p:cNvSpPr>
          <p:nvPr/>
        </p:nvSpPr>
        <p:spPr bwMode="auto">
          <a:xfrm>
            <a:off x="3960813" y="58293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76" name="Freeform 104"/>
          <p:cNvSpPr>
            <a:spLocks/>
          </p:cNvSpPr>
          <p:nvPr/>
        </p:nvSpPr>
        <p:spPr bwMode="auto">
          <a:xfrm>
            <a:off x="3960813" y="57023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77" name="Freeform 105"/>
          <p:cNvSpPr>
            <a:spLocks/>
          </p:cNvSpPr>
          <p:nvPr/>
        </p:nvSpPr>
        <p:spPr bwMode="auto">
          <a:xfrm>
            <a:off x="3960813" y="56515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78" name="Freeform 106"/>
          <p:cNvSpPr>
            <a:spLocks/>
          </p:cNvSpPr>
          <p:nvPr/>
        </p:nvSpPr>
        <p:spPr bwMode="auto">
          <a:xfrm>
            <a:off x="3960813" y="54864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79" name="Freeform 107"/>
          <p:cNvSpPr>
            <a:spLocks/>
          </p:cNvSpPr>
          <p:nvPr/>
        </p:nvSpPr>
        <p:spPr bwMode="auto">
          <a:xfrm>
            <a:off x="3960813" y="5359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80" name="Freeform 108"/>
          <p:cNvSpPr>
            <a:spLocks/>
          </p:cNvSpPr>
          <p:nvPr/>
        </p:nvSpPr>
        <p:spPr bwMode="auto">
          <a:xfrm>
            <a:off x="3960813" y="53213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81" name="Freeform 109"/>
          <p:cNvSpPr>
            <a:spLocks/>
          </p:cNvSpPr>
          <p:nvPr/>
        </p:nvSpPr>
        <p:spPr bwMode="auto">
          <a:xfrm>
            <a:off x="3960813" y="51943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82" name="Freeform 110"/>
          <p:cNvSpPr>
            <a:spLocks/>
          </p:cNvSpPr>
          <p:nvPr/>
        </p:nvSpPr>
        <p:spPr bwMode="auto">
          <a:xfrm>
            <a:off x="3960813" y="51435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83" name="Freeform 111"/>
          <p:cNvSpPr>
            <a:spLocks/>
          </p:cNvSpPr>
          <p:nvPr/>
        </p:nvSpPr>
        <p:spPr bwMode="auto">
          <a:xfrm>
            <a:off x="3960813" y="5016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84" name="Freeform 112"/>
          <p:cNvSpPr>
            <a:spLocks/>
          </p:cNvSpPr>
          <p:nvPr/>
        </p:nvSpPr>
        <p:spPr bwMode="auto">
          <a:xfrm>
            <a:off x="3960813" y="49784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85" name="Freeform 113"/>
          <p:cNvSpPr>
            <a:spLocks/>
          </p:cNvSpPr>
          <p:nvPr/>
        </p:nvSpPr>
        <p:spPr bwMode="auto">
          <a:xfrm>
            <a:off x="3960813" y="4851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86" name="Freeform 114"/>
          <p:cNvSpPr>
            <a:spLocks/>
          </p:cNvSpPr>
          <p:nvPr/>
        </p:nvSpPr>
        <p:spPr bwMode="auto">
          <a:xfrm>
            <a:off x="3960813" y="48006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87" name="Freeform 115"/>
          <p:cNvSpPr>
            <a:spLocks/>
          </p:cNvSpPr>
          <p:nvPr/>
        </p:nvSpPr>
        <p:spPr bwMode="auto">
          <a:xfrm>
            <a:off x="3960813" y="46736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88" name="Freeform 116"/>
          <p:cNvSpPr>
            <a:spLocks/>
          </p:cNvSpPr>
          <p:nvPr/>
        </p:nvSpPr>
        <p:spPr bwMode="auto">
          <a:xfrm>
            <a:off x="3960813" y="46355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89" name="Freeform 117"/>
          <p:cNvSpPr>
            <a:spLocks/>
          </p:cNvSpPr>
          <p:nvPr/>
        </p:nvSpPr>
        <p:spPr bwMode="auto">
          <a:xfrm>
            <a:off x="3960813" y="4508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90" name="Freeform 118"/>
          <p:cNvSpPr>
            <a:spLocks/>
          </p:cNvSpPr>
          <p:nvPr/>
        </p:nvSpPr>
        <p:spPr bwMode="auto">
          <a:xfrm>
            <a:off x="3960813" y="44704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91" name="Freeform 119"/>
          <p:cNvSpPr>
            <a:spLocks/>
          </p:cNvSpPr>
          <p:nvPr/>
        </p:nvSpPr>
        <p:spPr bwMode="auto">
          <a:xfrm>
            <a:off x="3960813" y="4343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31142" name="Freeform 120"/>
          <p:cNvSpPr>
            <a:spLocks/>
          </p:cNvSpPr>
          <p:nvPr/>
        </p:nvSpPr>
        <p:spPr bwMode="auto">
          <a:xfrm>
            <a:off x="3960813" y="42926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43" name="Freeform 121"/>
          <p:cNvSpPr>
            <a:spLocks/>
          </p:cNvSpPr>
          <p:nvPr/>
        </p:nvSpPr>
        <p:spPr bwMode="auto">
          <a:xfrm>
            <a:off x="3960813" y="41656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pic>
        <p:nvPicPr>
          <p:cNvPr id="134216" name="Picture 123"/>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31145" name="Line 124"/>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rgbClr val="000000"/>
                </a:solidFill>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46" name="Freeform 125"/>
          <p:cNvSpPr>
            <a:spLocks/>
          </p:cNvSpPr>
          <p:nvPr/>
        </p:nvSpPr>
        <p:spPr bwMode="auto">
          <a:xfrm>
            <a:off x="7351713" y="1397000"/>
            <a:ext cx="204787" cy="77788"/>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4219" name="Rectangle 126"/>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a:solidFill>
                  <a:srgbClr val="000000"/>
                </a:solidFill>
                <a:latin typeface="Times" charset="0"/>
                <a:ea typeface="ＭＳ Ｐゴシック" charset="0"/>
                <a:cs typeface="ＭＳ Ｐゴシック" charset="0"/>
              </a:rPr>
              <a:t> </a:t>
            </a:r>
          </a:p>
        </p:txBody>
      </p:sp>
      <p:sp>
        <p:nvSpPr>
          <p:cNvPr id="131148" name="Rectangle 127"/>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149" name="Rectangle 128"/>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150" name="Rectangle 129"/>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151" name="Rectangle 130"/>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152" name="Rectangle 131"/>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4225" name="Rectangle 132"/>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400" b="1">
                <a:solidFill>
                  <a:srgbClr val="000000"/>
                </a:solidFill>
                <a:latin typeface="Times" charset="0"/>
                <a:ea typeface="ＭＳ Ｐゴシック" charset="0"/>
                <a:cs typeface="ＭＳ Ｐゴシック" charset="0"/>
              </a:rPr>
              <a:t>S</a:t>
            </a:r>
          </a:p>
        </p:txBody>
      </p:sp>
      <p:sp>
        <p:nvSpPr>
          <p:cNvPr id="131154" name="Rectangle 133"/>
          <p:cNvSpPr>
            <a:spLocks noChangeArrowheads="1"/>
          </p:cNvSpPr>
          <p:nvPr/>
        </p:nvSpPr>
        <p:spPr bwMode="auto">
          <a:xfrm>
            <a:off x="4900613" y="1968500"/>
            <a:ext cx="698908" cy="243656"/>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defRPr/>
            </a:pPr>
            <a:r>
              <a:rPr lang="ar-JO" sz="1000" b="1" dirty="0">
                <a:solidFill>
                  <a:srgbClr val="FFFF00"/>
                </a:solidFill>
                <a:latin typeface="Accordance" panose="00000400000000000000" pitchFamily="2" charset="-78"/>
                <a:ea typeface="Accordance" panose="00000400000000000000" pitchFamily="2" charset="-78"/>
                <a:cs typeface="Accordance" panose="00000400000000000000" pitchFamily="2" charset="-78"/>
              </a:rPr>
              <a:t>٢٠٠٠ ق. م</a:t>
            </a:r>
            <a:endParaRPr lang="en-US" sz="1000" b="1" dirty="0">
              <a:solidFill>
                <a:srgbClr val="FFFF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131155" name="Rectangle 134"/>
          <p:cNvSpPr>
            <a:spLocks noChangeArrowheads="1"/>
          </p:cNvSpPr>
          <p:nvPr/>
        </p:nvSpPr>
        <p:spPr bwMode="auto">
          <a:xfrm>
            <a:off x="992188" y="2355850"/>
            <a:ext cx="2511425" cy="397545"/>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defTabSz="914400" eaLnBrk="0" fontAlgn="base" hangingPunct="0">
              <a:spcBef>
                <a:spcPct val="50000"/>
              </a:spcBef>
              <a:spcAft>
                <a:spcPct val="0"/>
              </a:spcAft>
              <a:defRPr/>
            </a:pPr>
            <a:r>
              <a:rPr lang="ar-JO" sz="2000" dirty="0">
                <a:solidFill>
                  <a:srgbClr val="FAFD00"/>
                </a:solidFill>
                <a:latin typeface="Accordance" panose="00000400000000000000" pitchFamily="2" charset="-78"/>
                <a:ea typeface="Accordance" panose="00000400000000000000" pitchFamily="2" charset="-78"/>
                <a:cs typeface="Accordance" panose="00000400000000000000" pitchFamily="2" charset="-78"/>
              </a:rPr>
              <a:t>الخليقة ٧ الصمت يسوع</a:t>
            </a:r>
            <a:endParaRPr lang="en-US" sz="2000" dirty="0">
              <a:solidFill>
                <a:srgbClr val="FAFD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131156" name="Rectangle 136"/>
          <p:cNvSpPr>
            <a:spLocks noChangeArrowheads="1"/>
          </p:cNvSpPr>
          <p:nvPr/>
        </p:nvSpPr>
        <p:spPr bwMode="auto">
          <a:xfrm>
            <a:off x="725488" y="3506788"/>
            <a:ext cx="3463925" cy="920765"/>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defTabSz="914400" rtl="1" eaLnBrk="0" fontAlgn="base" hangingPunct="0">
              <a:spcBef>
                <a:spcPct val="50000"/>
              </a:spcBef>
              <a:spcAft>
                <a:spcPct val="0"/>
              </a:spcAft>
              <a:defRPr/>
            </a:pPr>
            <a:r>
              <a:rPr lang="en-US" sz="5400" dirty="0">
                <a:solidFill>
                  <a:srgbClr val="00FF00"/>
                </a:solidFill>
                <a:latin typeface="Accordance" panose="00000400000000000000" pitchFamily="2" charset="-78"/>
                <a:ea typeface="Accordance" panose="00000400000000000000" pitchFamily="2" charset="-78"/>
                <a:cs typeface="Accordance" panose="00000400000000000000" pitchFamily="2" charset="-78"/>
              </a:rPr>
              <a:t>٣+ ٤=  ٧ </a:t>
            </a:r>
          </a:p>
        </p:txBody>
      </p:sp>
      <p:sp>
        <p:nvSpPr>
          <p:cNvPr id="131157" name="Rectangle 138"/>
          <p:cNvSpPr>
            <a:spLocks noChangeArrowheads="1"/>
          </p:cNvSpPr>
          <p:nvPr/>
        </p:nvSpPr>
        <p:spPr bwMode="auto">
          <a:xfrm>
            <a:off x="771525" y="311150"/>
            <a:ext cx="742950" cy="1433513"/>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159" name="Rectangle 140"/>
          <p:cNvSpPr>
            <a:spLocks noChangeArrowheads="1"/>
          </p:cNvSpPr>
          <p:nvPr/>
        </p:nvSpPr>
        <p:spPr bwMode="auto">
          <a:xfrm>
            <a:off x="5930900" y="590551"/>
            <a:ext cx="511175" cy="3708400"/>
          </a:xfrm>
          <a:prstGeom prst="rect">
            <a:avLst/>
          </a:prstGeom>
          <a:solidFill>
            <a:schemeClr val="accent1"/>
          </a:solidFill>
          <a:ln w="57150">
            <a:solidFill>
              <a:schemeClr val="bg2"/>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160" name="Text Box 141"/>
          <p:cNvSpPr txBox="1">
            <a:spLocks noChangeArrowheads="1"/>
          </p:cNvSpPr>
          <p:nvPr/>
        </p:nvSpPr>
        <p:spPr bwMode="auto">
          <a:xfrm rot="-5400000">
            <a:off x="4467060" y="2156242"/>
            <a:ext cx="3415546" cy="51911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squar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ar-JO" b="1" dirty="0">
                <a:solidFill>
                  <a:srgbClr val="EEFF4B"/>
                </a:solidFill>
                <a:latin typeface="Accordance" panose="00000400000000000000" pitchFamily="2" charset="-78"/>
                <a:ea typeface="Accordance" panose="00000400000000000000" pitchFamily="2" charset="-78"/>
                <a:cs typeface="Accordance" panose="00000400000000000000" pitchFamily="2" charset="-78"/>
              </a:rPr>
              <a:t>٣ مجتمعات </a:t>
            </a:r>
            <a:endParaRPr lang="en-US" b="1" dirty="0">
              <a:solidFill>
                <a:srgbClr val="EEFF4B"/>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131161" name="Rectangle 142"/>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162" name="Rectangle 143"/>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163" name="Text Box 144"/>
          <p:cNvSpPr txBox="1">
            <a:spLocks noChangeArrowheads="1"/>
          </p:cNvSpPr>
          <p:nvPr/>
        </p:nvSpPr>
        <p:spPr bwMode="auto">
          <a:xfrm rot="-5385664">
            <a:off x="6037263" y="4586579"/>
            <a:ext cx="354012" cy="169277"/>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r" defTabSz="914400" rtl="1" eaLnBrk="0" fontAlgn="base" hangingPunct="0">
              <a:spcBef>
                <a:spcPct val="50000"/>
              </a:spcBef>
              <a:spcAft>
                <a:spcPct val="0"/>
              </a:spcAft>
              <a:defRPr/>
            </a:pPr>
            <a:r>
              <a:rPr lang="ar-JO" sz="500" b="1" dirty="0">
                <a:solidFill>
                  <a:srgbClr val="EEFF4B"/>
                </a:solidFill>
                <a:latin typeface="Accordance" panose="00000400000000000000" pitchFamily="2" charset="-78"/>
                <a:ea typeface="Accordance" panose="00000400000000000000" pitchFamily="2" charset="-78"/>
                <a:cs typeface="Accordance" panose="00000400000000000000" pitchFamily="2" charset="-78"/>
              </a:rPr>
              <a:t>صمت</a:t>
            </a:r>
            <a:endParaRPr lang="en-US" sz="800" b="1" dirty="0">
              <a:solidFill>
                <a:srgbClr val="EEFF4B"/>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131164" name="Text Box 145"/>
          <p:cNvSpPr txBox="1">
            <a:spLocks noChangeArrowheads="1"/>
          </p:cNvSpPr>
          <p:nvPr/>
        </p:nvSpPr>
        <p:spPr bwMode="auto">
          <a:xfrm rot="-5400000">
            <a:off x="6016626" y="5591707"/>
            <a:ext cx="341312" cy="184666"/>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ar-JO" sz="600" b="1" dirty="0">
                <a:solidFill>
                  <a:srgbClr val="EEFF4B"/>
                </a:solidFill>
                <a:latin typeface="Accordance" panose="00000400000000000000" pitchFamily="2" charset="-78"/>
                <a:ea typeface="Accordance" panose="00000400000000000000" pitchFamily="2" charset="-78"/>
                <a:cs typeface="Accordance" panose="00000400000000000000" pitchFamily="2" charset="-78"/>
              </a:rPr>
              <a:t>يسوع</a:t>
            </a:r>
            <a:endParaRPr lang="en-US" sz="600" b="1" dirty="0">
              <a:solidFill>
                <a:srgbClr val="EEFF4B"/>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131165" name="Rectangle 146"/>
          <p:cNvSpPr>
            <a:spLocks noChangeArrowheads="1"/>
          </p:cNvSpPr>
          <p:nvPr/>
        </p:nvSpPr>
        <p:spPr bwMode="auto">
          <a:xfrm>
            <a:off x="3472279" y="1981200"/>
            <a:ext cx="511175" cy="4327525"/>
          </a:xfrm>
          <a:prstGeom prst="rect">
            <a:avLst/>
          </a:prstGeom>
          <a:solidFill>
            <a:schemeClr val="accent1"/>
          </a:solidFill>
          <a:ln w="57150">
            <a:solidFill>
              <a:schemeClr val="bg2"/>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166" name="Text Box 147"/>
          <p:cNvSpPr txBox="1">
            <a:spLocks noChangeArrowheads="1"/>
          </p:cNvSpPr>
          <p:nvPr/>
        </p:nvSpPr>
        <p:spPr bwMode="auto">
          <a:xfrm rot="-5388536">
            <a:off x="1724319" y="3918071"/>
            <a:ext cx="4043474" cy="519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squar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ar-JO" b="1" dirty="0">
                <a:solidFill>
                  <a:srgbClr val="EEFF4B"/>
                </a:solidFill>
                <a:latin typeface="Accordance" panose="00000400000000000000" pitchFamily="2" charset="-78"/>
                <a:ea typeface="Accordance" panose="00000400000000000000" pitchFamily="2" charset="-78"/>
                <a:cs typeface="Accordance" panose="00000400000000000000" pitchFamily="2" charset="-78"/>
              </a:rPr>
              <a:t>٤ أشخاص</a:t>
            </a:r>
            <a:endParaRPr lang="en-US" b="1" dirty="0">
              <a:solidFill>
                <a:srgbClr val="EEFF4B"/>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131170" name="Rectangle 151"/>
          <p:cNvSpPr>
            <a:spLocks noChangeArrowheads="1"/>
          </p:cNvSpPr>
          <p:nvPr/>
        </p:nvSpPr>
        <p:spPr bwMode="auto">
          <a:xfrm rot="-5400000">
            <a:off x="3472279" y="941388"/>
            <a:ext cx="511175" cy="574675"/>
          </a:xfrm>
          <a:prstGeom prst="rect">
            <a:avLst/>
          </a:prstGeom>
          <a:solidFill>
            <a:schemeClr val="accent1"/>
          </a:solidFill>
          <a:ln w="57150">
            <a:solidFill>
              <a:schemeClr val="bg2"/>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171" name="Text Box 152"/>
          <p:cNvSpPr txBox="1">
            <a:spLocks noChangeArrowheads="1"/>
          </p:cNvSpPr>
          <p:nvPr/>
        </p:nvSpPr>
        <p:spPr bwMode="auto">
          <a:xfrm rot="10800000">
            <a:off x="3575400" y="1027112"/>
            <a:ext cx="341312" cy="519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ar-JO" b="1" dirty="0">
                <a:solidFill>
                  <a:srgbClr val="EEFF4B"/>
                </a:solidFill>
                <a:latin typeface="Accordance" panose="00000400000000000000" pitchFamily="2" charset="-78"/>
                <a:ea typeface="Accordance" panose="00000400000000000000" pitchFamily="2" charset="-78"/>
                <a:cs typeface="Accordance" panose="00000400000000000000" pitchFamily="2" charset="-78"/>
              </a:rPr>
              <a:t>خ</a:t>
            </a:r>
            <a:endParaRPr lang="en-US" b="1" dirty="0">
              <a:solidFill>
                <a:srgbClr val="EEFF4B"/>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131172" name="Freeform 153"/>
          <p:cNvSpPr>
            <a:spLocks/>
          </p:cNvSpPr>
          <p:nvPr/>
        </p:nvSpPr>
        <p:spPr bwMode="auto">
          <a:xfrm>
            <a:off x="7326313" y="3416300"/>
            <a:ext cx="204787" cy="77788"/>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73" name="Freeform 154"/>
          <p:cNvSpPr>
            <a:spLocks/>
          </p:cNvSpPr>
          <p:nvPr/>
        </p:nvSpPr>
        <p:spPr bwMode="auto">
          <a:xfrm>
            <a:off x="7656513" y="1701800"/>
            <a:ext cx="204787" cy="77788"/>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75" name="AutoShape 156"/>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31176" name="Freeform 157"/>
          <p:cNvSpPr>
            <a:spLocks/>
          </p:cNvSpPr>
          <p:nvPr/>
        </p:nvSpPr>
        <p:spPr bwMode="auto">
          <a:xfrm>
            <a:off x="7339013" y="5200650"/>
            <a:ext cx="204787" cy="77788"/>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77" name="AutoShape 158"/>
          <p:cNvSpPr>
            <a:spLocks noChangeArrowheads="1"/>
          </p:cNvSpPr>
          <p:nvPr/>
        </p:nvSpPr>
        <p:spPr bwMode="auto">
          <a:xfrm>
            <a:off x="4241800" y="4273550"/>
            <a:ext cx="730250" cy="336550"/>
          </a:xfrm>
          <a:prstGeom prst="roundRect">
            <a:avLst>
              <a:gd name="adj" fmla="val 16667"/>
            </a:avLst>
          </a:prstGeom>
          <a:solidFill>
            <a:schemeClr val="tx1"/>
          </a:solidFill>
          <a:ln w="38100">
            <a:solidFill>
              <a:schemeClr val="bg2"/>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31178" name="AutoShape 159"/>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31179" name="Rectangle 160"/>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31180" name="AutoShape 161"/>
          <p:cNvSpPr>
            <a:spLocks noChangeArrowheads="1"/>
          </p:cNvSpPr>
          <p:nvPr/>
        </p:nvSpPr>
        <p:spPr bwMode="auto">
          <a:xfrm>
            <a:off x="6596063" y="1323975"/>
            <a:ext cx="719137" cy="1063625"/>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31181" name="Rectangle 162"/>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31182" name="AutoShape 163"/>
          <p:cNvSpPr>
            <a:spLocks noChangeArrowheads="1"/>
          </p:cNvSpPr>
          <p:nvPr/>
        </p:nvSpPr>
        <p:spPr bwMode="auto">
          <a:xfrm>
            <a:off x="6610350" y="3254375"/>
            <a:ext cx="704850" cy="706438"/>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Comic Sans MS" charset="0"/>
              <a:ea typeface="ＭＳ Ｐゴシック" charset="0"/>
              <a:cs typeface="ＭＳ Ｐゴシック" charset="0"/>
            </a:endParaRPr>
          </a:p>
        </p:txBody>
      </p:sp>
      <p:grpSp>
        <p:nvGrpSpPr>
          <p:cNvPr id="134255" name="Group 164"/>
          <p:cNvGrpSpPr>
            <a:grpSpLocks/>
          </p:cNvGrpSpPr>
          <p:nvPr/>
        </p:nvGrpSpPr>
        <p:grpSpPr bwMode="auto">
          <a:xfrm>
            <a:off x="6591300" y="4418013"/>
            <a:ext cx="952500" cy="527050"/>
            <a:chOff x="4152" y="2783"/>
            <a:chExt cx="600" cy="332"/>
          </a:xfrm>
        </p:grpSpPr>
        <p:sp>
          <p:nvSpPr>
            <p:cNvPr id="131317" name="AutoShape 165"/>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31318" name="Rectangle 166"/>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31319" name="AutoShape 167"/>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Comic Sans MS" charset="0"/>
                <a:ea typeface="ＭＳ Ｐゴシック" charset="0"/>
                <a:cs typeface="ＭＳ Ｐゴシック" charset="0"/>
              </a:endParaRPr>
            </a:p>
          </p:txBody>
        </p:sp>
      </p:grpSp>
      <p:sp>
        <p:nvSpPr>
          <p:cNvPr id="131184" name="Freeform 168"/>
          <p:cNvSpPr>
            <a:spLocks/>
          </p:cNvSpPr>
          <p:nvPr/>
        </p:nvSpPr>
        <p:spPr bwMode="auto">
          <a:xfrm>
            <a:off x="4827588" y="5788025"/>
            <a:ext cx="204787" cy="77788"/>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9">
                <a:moveTo>
                  <a:pt x="128" y="48"/>
                </a:moveTo>
                <a:lnTo>
                  <a:pt x="0" y="48"/>
                </a:lnTo>
                <a:lnTo>
                  <a:pt x="0" y="0"/>
                </a:lnTo>
                <a:lnTo>
                  <a:pt x="128" y="48"/>
                </a:lnTo>
              </a:path>
            </a:pathLst>
          </a:custGeom>
          <a:solidFill>
            <a:schemeClr val="tx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85" name="AutoShape 169"/>
          <p:cNvSpPr>
            <a:spLocks noChangeArrowheads="1"/>
          </p:cNvSpPr>
          <p:nvPr/>
        </p:nvSpPr>
        <p:spPr bwMode="auto">
          <a:xfrm>
            <a:off x="4251325" y="5662613"/>
            <a:ext cx="736600" cy="290512"/>
          </a:xfrm>
          <a:prstGeom prst="roundRect">
            <a:avLst>
              <a:gd name="adj" fmla="val 16667"/>
            </a:avLst>
          </a:prstGeom>
          <a:solidFill>
            <a:schemeClr val="tx1"/>
          </a:solidFill>
          <a:ln w="38100">
            <a:solidFill>
              <a:schemeClr val="bg2"/>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31186" name="Rectangle 170"/>
          <p:cNvSpPr>
            <a:spLocks noChangeArrowheads="1"/>
          </p:cNvSpPr>
          <p:nvPr/>
        </p:nvSpPr>
        <p:spPr bwMode="auto">
          <a:xfrm>
            <a:off x="4913313" y="4203700"/>
            <a:ext cx="700512" cy="243656"/>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defRPr/>
            </a:pPr>
            <a:r>
              <a:rPr lang="ar-JO" sz="1000" b="1" dirty="0">
                <a:solidFill>
                  <a:srgbClr val="FFFF00"/>
                </a:solidFill>
                <a:latin typeface="Accordance" panose="00000400000000000000" pitchFamily="2" charset="-78"/>
                <a:ea typeface="Accordance" panose="00000400000000000000" pitchFamily="2" charset="-78"/>
                <a:cs typeface="Accordance" panose="00000400000000000000" pitchFamily="2" charset="-78"/>
              </a:rPr>
              <a:t>١٥٠٠ ق. م</a:t>
            </a:r>
            <a:endParaRPr lang="en-US" sz="1000" b="1" dirty="0">
              <a:solidFill>
                <a:srgbClr val="FFFF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131187" name="Rectangle 171"/>
          <p:cNvSpPr>
            <a:spLocks noChangeArrowheads="1"/>
          </p:cNvSpPr>
          <p:nvPr/>
        </p:nvSpPr>
        <p:spPr bwMode="auto">
          <a:xfrm>
            <a:off x="7269163" y="4330700"/>
            <a:ext cx="663642" cy="243656"/>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defRPr/>
            </a:pPr>
            <a:r>
              <a:rPr lang="ar-JO" sz="1000" b="1" dirty="0">
                <a:solidFill>
                  <a:srgbClr val="FFFF00"/>
                </a:solidFill>
                <a:latin typeface="Accordance" panose="00000400000000000000" pitchFamily="2" charset="-78"/>
                <a:ea typeface="Accordance" panose="00000400000000000000" pitchFamily="2" charset="-78"/>
                <a:cs typeface="Accordance" panose="00000400000000000000" pitchFamily="2" charset="-78"/>
              </a:rPr>
              <a:t>٥٠٠ ق. م </a:t>
            </a:r>
            <a:endParaRPr lang="en-US" sz="1000" b="1" dirty="0">
              <a:solidFill>
                <a:srgbClr val="FFFF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131188" name="Rectangle 172"/>
          <p:cNvSpPr>
            <a:spLocks noChangeArrowheads="1"/>
          </p:cNvSpPr>
          <p:nvPr/>
        </p:nvSpPr>
        <p:spPr bwMode="auto">
          <a:xfrm>
            <a:off x="7262813" y="1219200"/>
            <a:ext cx="700512" cy="243656"/>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defRPr/>
            </a:pPr>
            <a:r>
              <a:rPr lang="ar-JO" sz="1000" b="1" dirty="0">
                <a:solidFill>
                  <a:srgbClr val="FFFF00"/>
                </a:solidFill>
                <a:latin typeface="Accordance" panose="00000400000000000000" pitchFamily="2" charset="-78"/>
                <a:ea typeface="Accordance" panose="00000400000000000000" pitchFamily="2" charset="-78"/>
                <a:cs typeface="Accordance" panose="00000400000000000000" pitchFamily="2" charset="-78"/>
              </a:rPr>
              <a:t>١٠٠٠ ق. م</a:t>
            </a:r>
            <a:endParaRPr lang="en-US" sz="1000" b="1" dirty="0">
              <a:solidFill>
                <a:srgbClr val="FFFF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131189" name="Line 173"/>
          <p:cNvSpPr>
            <a:spLocks noChangeShapeType="1"/>
          </p:cNvSpPr>
          <p:nvPr/>
        </p:nvSpPr>
        <p:spPr bwMode="auto">
          <a:xfrm>
            <a:off x="6627813" y="17843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90" name="Line 174"/>
          <p:cNvSpPr>
            <a:spLocks noChangeShapeType="1"/>
          </p:cNvSpPr>
          <p:nvPr/>
        </p:nvSpPr>
        <p:spPr bwMode="auto">
          <a:xfrm>
            <a:off x="6615113" y="24828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91" name="Line 175"/>
          <p:cNvSpPr>
            <a:spLocks noChangeShapeType="1"/>
          </p:cNvSpPr>
          <p:nvPr/>
        </p:nvSpPr>
        <p:spPr bwMode="auto">
          <a:xfrm>
            <a:off x="6615113" y="26606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92" name="Line 176"/>
          <p:cNvSpPr>
            <a:spLocks noChangeShapeType="1"/>
          </p:cNvSpPr>
          <p:nvPr/>
        </p:nvSpPr>
        <p:spPr bwMode="auto">
          <a:xfrm>
            <a:off x="6627813" y="28384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93" name="Line 177"/>
          <p:cNvSpPr>
            <a:spLocks noChangeShapeType="1"/>
          </p:cNvSpPr>
          <p:nvPr/>
        </p:nvSpPr>
        <p:spPr bwMode="auto">
          <a:xfrm>
            <a:off x="6621463" y="30162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94" name="Line 178"/>
          <p:cNvSpPr>
            <a:spLocks noChangeShapeType="1"/>
          </p:cNvSpPr>
          <p:nvPr/>
        </p:nvSpPr>
        <p:spPr bwMode="auto">
          <a:xfrm>
            <a:off x="7083425" y="1866900"/>
            <a:ext cx="0" cy="1181100"/>
          </a:xfrm>
          <a:prstGeom prst="line">
            <a:avLst/>
          </a:prstGeom>
          <a:noFill/>
          <a:ln w="508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95" name="Line 179"/>
          <p:cNvSpPr>
            <a:spLocks noChangeShapeType="1"/>
          </p:cNvSpPr>
          <p:nvPr/>
        </p:nvSpPr>
        <p:spPr bwMode="auto">
          <a:xfrm>
            <a:off x="6621463" y="21399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96" name="Line 180"/>
          <p:cNvSpPr>
            <a:spLocks noChangeShapeType="1"/>
          </p:cNvSpPr>
          <p:nvPr/>
        </p:nvSpPr>
        <p:spPr bwMode="auto">
          <a:xfrm flipV="1">
            <a:off x="6627813" y="23050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97" name="Line 181"/>
          <p:cNvSpPr>
            <a:spLocks noChangeShapeType="1"/>
          </p:cNvSpPr>
          <p:nvPr/>
        </p:nvSpPr>
        <p:spPr bwMode="auto">
          <a:xfrm flipV="1">
            <a:off x="6627813" y="1962150"/>
            <a:ext cx="873125"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98" name="Line 182"/>
          <p:cNvSpPr>
            <a:spLocks noChangeShapeType="1"/>
          </p:cNvSpPr>
          <p:nvPr/>
        </p:nvSpPr>
        <p:spPr bwMode="auto">
          <a:xfrm>
            <a:off x="7088188" y="1684338"/>
            <a:ext cx="3175" cy="561975"/>
          </a:xfrm>
          <a:prstGeom prst="line">
            <a:avLst/>
          </a:prstGeom>
          <a:noFill/>
          <a:ln w="508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99" name="Line 183"/>
          <p:cNvSpPr>
            <a:spLocks noChangeShapeType="1"/>
          </p:cNvSpPr>
          <p:nvPr/>
        </p:nvSpPr>
        <p:spPr bwMode="auto">
          <a:xfrm>
            <a:off x="6646863" y="36639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00" name="Line 184"/>
          <p:cNvSpPr>
            <a:spLocks noChangeShapeType="1"/>
          </p:cNvSpPr>
          <p:nvPr/>
        </p:nvSpPr>
        <p:spPr bwMode="auto">
          <a:xfrm>
            <a:off x="6646863" y="3857625"/>
            <a:ext cx="863600" cy="635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4273" name="Rectangle 185"/>
          <p:cNvSpPr>
            <a:spLocks noChangeArrowheads="1"/>
          </p:cNvSpPr>
          <p:nvPr/>
        </p:nvSpPr>
        <p:spPr bwMode="auto">
          <a:xfrm>
            <a:off x="6523038" y="3213100"/>
            <a:ext cx="439222"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السبي</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131202" name="Line 186"/>
          <p:cNvSpPr>
            <a:spLocks noChangeShapeType="1"/>
          </p:cNvSpPr>
          <p:nvPr/>
        </p:nvSpPr>
        <p:spPr bwMode="auto">
          <a:xfrm>
            <a:off x="6646863" y="42354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03" name="Line 187"/>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04" name="Line 188"/>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4277" name="Rectangle 189"/>
          <p:cNvSpPr>
            <a:spLocks noChangeArrowheads="1"/>
          </p:cNvSpPr>
          <p:nvPr/>
        </p:nvSpPr>
        <p:spPr bwMode="auto">
          <a:xfrm>
            <a:off x="6599238" y="4394200"/>
            <a:ext cx="506548"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الصمت</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131206" name="Line 190"/>
          <p:cNvSpPr>
            <a:spLocks noChangeShapeType="1"/>
          </p:cNvSpPr>
          <p:nvPr/>
        </p:nvSpPr>
        <p:spPr bwMode="auto">
          <a:xfrm flipV="1">
            <a:off x="6646863" y="4044950"/>
            <a:ext cx="857250" cy="3175"/>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07" name="Line 191"/>
          <p:cNvSpPr>
            <a:spLocks noChangeShapeType="1"/>
          </p:cNvSpPr>
          <p:nvPr/>
        </p:nvSpPr>
        <p:spPr bwMode="auto">
          <a:xfrm flipV="1">
            <a:off x="6630988" y="15938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08" name="Rectangle 192"/>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31209" name="AutoShape 193"/>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34282" name="Rectangle 194"/>
          <p:cNvSpPr>
            <a:spLocks noChangeArrowheads="1"/>
          </p:cNvSpPr>
          <p:nvPr/>
        </p:nvSpPr>
        <p:spPr bwMode="auto">
          <a:xfrm>
            <a:off x="6610350" y="5102225"/>
            <a:ext cx="482503"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12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يسوع</a:t>
            </a:r>
            <a:endParaRPr lang="en-US" sz="12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131211" name="Line 195"/>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12" name="Line 196"/>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13" name="Line 197"/>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14" name="Line 198"/>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15" name="Line 199"/>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16" name="Line 200"/>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17" name="AutoShape 201"/>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31218" name="Rectangle 202"/>
          <p:cNvSpPr>
            <a:spLocks noChangeArrowheads="1"/>
          </p:cNvSpPr>
          <p:nvPr/>
        </p:nvSpPr>
        <p:spPr bwMode="auto">
          <a:xfrm>
            <a:off x="6592888" y="741363"/>
            <a:ext cx="952500" cy="442912"/>
          </a:xfrm>
          <a:prstGeom prst="rect">
            <a:avLst/>
          </a:prstGeom>
          <a:solidFill>
            <a:schemeClr val="tx1"/>
          </a:solidFill>
          <a:ln w="38100">
            <a:solidFill>
              <a:srgbClr val="000000"/>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31219" name="AutoShape 203"/>
          <p:cNvSpPr>
            <a:spLocks noChangeArrowheads="1"/>
          </p:cNvSpPr>
          <p:nvPr/>
        </p:nvSpPr>
        <p:spPr bwMode="auto">
          <a:xfrm>
            <a:off x="6613525" y="647700"/>
            <a:ext cx="692150" cy="250825"/>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34292" name="Rectangle 204"/>
          <p:cNvSpPr>
            <a:spLocks noChangeArrowheads="1"/>
          </p:cNvSpPr>
          <p:nvPr/>
        </p:nvSpPr>
        <p:spPr bwMode="auto">
          <a:xfrm>
            <a:off x="6570663" y="561975"/>
            <a:ext cx="772646"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فوضى سياسية</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131221" name="Line 205"/>
          <p:cNvSpPr>
            <a:spLocks noChangeShapeType="1"/>
          </p:cNvSpPr>
          <p:nvPr/>
        </p:nvSpPr>
        <p:spPr bwMode="auto">
          <a:xfrm>
            <a:off x="6630988" y="111760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22" name="Line 206"/>
          <p:cNvSpPr>
            <a:spLocks noChangeShapeType="1"/>
          </p:cNvSpPr>
          <p:nvPr/>
        </p:nvSpPr>
        <p:spPr bwMode="auto">
          <a:xfrm flipV="1">
            <a:off x="6630988" y="928688"/>
            <a:ext cx="863600" cy="1587"/>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4295" name="Rectangle 207"/>
          <p:cNvSpPr>
            <a:spLocks noChangeArrowheads="1"/>
          </p:cNvSpPr>
          <p:nvPr/>
        </p:nvSpPr>
        <p:spPr bwMode="auto">
          <a:xfrm>
            <a:off x="6580188" y="1266825"/>
            <a:ext cx="495327"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الملكية</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131224" name="Rectangle 208"/>
          <p:cNvSpPr>
            <a:spLocks noChangeArrowheads="1"/>
          </p:cNvSpPr>
          <p:nvPr/>
        </p:nvSpPr>
        <p:spPr bwMode="auto">
          <a:xfrm>
            <a:off x="4246563" y="5810250"/>
            <a:ext cx="952500" cy="498475"/>
          </a:xfrm>
          <a:prstGeom prst="rect">
            <a:avLst/>
          </a:prstGeom>
          <a:solidFill>
            <a:schemeClr val="tx1"/>
          </a:solidFill>
          <a:ln w="38100">
            <a:solidFill>
              <a:srgbClr val="000000"/>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31225" name="AutoShape 209"/>
          <p:cNvSpPr>
            <a:spLocks noChangeArrowheads="1"/>
          </p:cNvSpPr>
          <p:nvPr/>
        </p:nvSpPr>
        <p:spPr bwMode="auto">
          <a:xfrm>
            <a:off x="4265613" y="5700713"/>
            <a:ext cx="701675" cy="333375"/>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34298" name="Rectangle 210"/>
          <p:cNvSpPr>
            <a:spLocks noChangeArrowheads="1"/>
          </p:cNvSpPr>
          <p:nvPr/>
        </p:nvSpPr>
        <p:spPr bwMode="auto">
          <a:xfrm>
            <a:off x="4281488" y="5635625"/>
            <a:ext cx="701675"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يشوع</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131227" name="Line 211"/>
          <p:cNvSpPr>
            <a:spLocks noChangeShapeType="1"/>
          </p:cNvSpPr>
          <p:nvPr/>
        </p:nvSpPr>
        <p:spPr bwMode="auto">
          <a:xfrm>
            <a:off x="4302125" y="6045200"/>
            <a:ext cx="835025"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28" name="Line 212"/>
          <p:cNvSpPr>
            <a:spLocks noChangeShapeType="1"/>
          </p:cNvSpPr>
          <p:nvPr/>
        </p:nvSpPr>
        <p:spPr bwMode="auto">
          <a:xfrm flipV="1">
            <a:off x="4305300" y="62293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29" name="Rectangle 213"/>
          <p:cNvSpPr>
            <a:spLocks noChangeArrowheads="1"/>
          </p:cNvSpPr>
          <p:nvPr/>
        </p:nvSpPr>
        <p:spPr bwMode="auto">
          <a:xfrm>
            <a:off x="4227513" y="4421188"/>
            <a:ext cx="952500" cy="1143000"/>
          </a:xfrm>
          <a:prstGeom prst="rect">
            <a:avLst/>
          </a:prstGeom>
          <a:solidFill>
            <a:schemeClr val="tx1"/>
          </a:solidFill>
          <a:ln w="38100">
            <a:solidFill>
              <a:srgbClr val="000000"/>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31230" name="AutoShape 214"/>
          <p:cNvSpPr>
            <a:spLocks noChangeArrowheads="1"/>
          </p:cNvSpPr>
          <p:nvPr/>
        </p:nvSpPr>
        <p:spPr bwMode="auto">
          <a:xfrm>
            <a:off x="4248150" y="4295775"/>
            <a:ext cx="704850" cy="336550"/>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34303" name="Rectangle 215"/>
          <p:cNvSpPr>
            <a:spLocks noChangeArrowheads="1"/>
          </p:cNvSpPr>
          <p:nvPr/>
        </p:nvSpPr>
        <p:spPr bwMode="auto">
          <a:xfrm>
            <a:off x="4318000" y="4257675"/>
            <a:ext cx="434413"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موسى</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131232" name="Line 216"/>
          <p:cNvSpPr>
            <a:spLocks noChangeShapeType="1"/>
          </p:cNvSpPr>
          <p:nvPr/>
        </p:nvSpPr>
        <p:spPr bwMode="auto">
          <a:xfrm flipV="1">
            <a:off x="4270375" y="4579938"/>
            <a:ext cx="838200" cy="3175"/>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33" name="Line 217"/>
          <p:cNvSpPr>
            <a:spLocks noChangeShapeType="1"/>
          </p:cNvSpPr>
          <p:nvPr/>
        </p:nvSpPr>
        <p:spPr bwMode="auto">
          <a:xfrm>
            <a:off x="4279900" y="47688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34" name="Line 218"/>
          <p:cNvSpPr>
            <a:spLocks noChangeShapeType="1"/>
          </p:cNvSpPr>
          <p:nvPr/>
        </p:nvSpPr>
        <p:spPr bwMode="auto">
          <a:xfrm>
            <a:off x="4281488" y="49466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35" name="Line 219"/>
          <p:cNvSpPr>
            <a:spLocks noChangeShapeType="1"/>
          </p:cNvSpPr>
          <p:nvPr/>
        </p:nvSpPr>
        <p:spPr bwMode="auto">
          <a:xfrm>
            <a:off x="4279900" y="5124450"/>
            <a:ext cx="835025"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36" name="Line 220"/>
          <p:cNvSpPr>
            <a:spLocks noChangeShapeType="1"/>
          </p:cNvSpPr>
          <p:nvPr/>
        </p:nvSpPr>
        <p:spPr bwMode="auto">
          <a:xfrm flipV="1">
            <a:off x="4270375" y="5291138"/>
            <a:ext cx="838200" cy="3175"/>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37" name="Line 221"/>
          <p:cNvSpPr>
            <a:spLocks noChangeShapeType="1"/>
          </p:cNvSpPr>
          <p:nvPr/>
        </p:nvSpPr>
        <p:spPr bwMode="auto">
          <a:xfrm>
            <a:off x="4271963" y="5454650"/>
            <a:ext cx="835025"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38" name="Line 222"/>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40" name="Rectangle 225"/>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241" name="Rectangle 226"/>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242" name="Rectangle 227"/>
          <p:cNvSpPr>
            <a:spLocks noChangeArrowheads="1"/>
          </p:cNvSpPr>
          <p:nvPr/>
        </p:nvSpPr>
        <p:spPr bwMode="auto">
          <a:xfrm>
            <a:off x="4097338" y="2001838"/>
            <a:ext cx="1625600" cy="2185987"/>
          </a:xfrm>
          <a:prstGeom prst="rect">
            <a:avLst/>
          </a:prstGeom>
          <a:noFill/>
          <a:ln w="76200">
            <a:solidFill>
              <a:srgbClr val="70FABF"/>
            </a:solidFill>
            <a:miter lim="800000"/>
            <a:headEnd/>
            <a:tailEnd/>
          </a:ln>
          <a:effectLst>
            <a:outerShdw blurRad="63500" dist="74053" dir="3542175"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243" name="Freeform 228"/>
          <p:cNvSpPr>
            <a:spLocks/>
          </p:cNvSpPr>
          <p:nvPr/>
        </p:nvSpPr>
        <p:spPr bwMode="auto">
          <a:xfrm>
            <a:off x="8570913" y="3581400"/>
            <a:ext cx="204787" cy="77788"/>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44" name="Rectangle 229"/>
          <p:cNvSpPr>
            <a:spLocks noChangeArrowheads="1"/>
          </p:cNvSpPr>
          <p:nvPr/>
        </p:nvSpPr>
        <p:spPr bwMode="auto">
          <a:xfrm>
            <a:off x="8151813" y="3911600"/>
            <a:ext cx="3048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245" name="Freeform 230"/>
          <p:cNvSpPr>
            <a:spLocks/>
          </p:cNvSpPr>
          <p:nvPr/>
        </p:nvSpPr>
        <p:spPr bwMode="auto">
          <a:xfrm>
            <a:off x="8566150" y="3541713"/>
            <a:ext cx="234950" cy="120650"/>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46" name="AutoShape 231"/>
          <p:cNvSpPr>
            <a:spLocks noChangeArrowheads="1"/>
          </p:cNvSpPr>
          <p:nvPr/>
        </p:nvSpPr>
        <p:spPr bwMode="auto">
          <a:xfrm>
            <a:off x="7988300" y="3455988"/>
            <a:ext cx="730250" cy="290512"/>
          </a:xfrm>
          <a:prstGeom prst="roundRect">
            <a:avLst>
              <a:gd name="adj" fmla="val 16667"/>
            </a:avLst>
          </a:prstGeom>
          <a:noFill/>
          <a:ln w="38100">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247" name="Rectangle 232"/>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248" name="Rectangle 233"/>
          <p:cNvSpPr>
            <a:spLocks noChangeArrowheads="1"/>
          </p:cNvSpPr>
          <p:nvPr/>
        </p:nvSpPr>
        <p:spPr bwMode="auto">
          <a:xfrm>
            <a:off x="8101013" y="3862388"/>
            <a:ext cx="514350" cy="19050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249" name="AutoShape 234"/>
          <p:cNvSpPr>
            <a:spLocks noChangeArrowheads="1"/>
          </p:cNvSpPr>
          <p:nvPr/>
        </p:nvSpPr>
        <p:spPr bwMode="auto">
          <a:xfrm>
            <a:off x="8007350" y="3487738"/>
            <a:ext cx="692150" cy="2905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250" name="Line 235"/>
          <p:cNvSpPr>
            <a:spLocks noChangeShapeType="1"/>
          </p:cNvSpPr>
          <p:nvPr/>
        </p:nvSpPr>
        <p:spPr bwMode="auto">
          <a:xfrm>
            <a:off x="8034338" y="384016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51" name="Line 236"/>
          <p:cNvSpPr>
            <a:spLocks noChangeShapeType="1"/>
          </p:cNvSpPr>
          <p:nvPr/>
        </p:nvSpPr>
        <p:spPr bwMode="auto">
          <a:xfrm>
            <a:off x="8031163" y="402590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4324" name="Rectangle 237"/>
          <p:cNvSpPr>
            <a:spLocks noChangeArrowheads="1"/>
          </p:cNvSpPr>
          <p:nvPr/>
        </p:nvSpPr>
        <p:spPr bwMode="auto">
          <a:xfrm>
            <a:off x="8023225" y="3429000"/>
            <a:ext cx="448840"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يوسف</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134325" name="Rectangle 238"/>
          <p:cNvSpPr>
            <a:spLocks noChangeArrowheads="1"/>
          </p:cNvSpPr>
          <p:nvPr/>
        </p:nvSpPr>
        <p:spPr bwMode="auto">
          <a:xfrm>
            <a:off x="8070850" y="3665538"/>
            <a:ext cx="501739"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العبودية</a:t>
            </a:r>
            <a:endParaRPr lang="en-US" sz="9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134326" name="Rectangle 239"/>
          <p:cNvSpPr>
            <a:spLocks noChangeArrowheads="1"/>
          </p:cNvSpPr>
          <p:nvPr/>
        </p:nvSpPr>
        <p:spPr bwMode="auto">
          <a:xfrm>
            <a:off x="8280400" y="3854450"/>
            <a:ext cx="379911"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Helvetica" charset="0"/>
                <a:ea typeface="ＭＳ Ｐゴシック" charset="0"/>
                <a:cs typeface="ＭＳ Ｐゴシック" charset="0"/>
              </a:rPr>
              <a:t>٤٣٠</a:t>
            </a:r>
          </a:p>
        </p:txBody>
      </p:sp>
      <p:sp>
        <p:nvSpPr>
          <p:cNvPr id="134327" name="Text Box 241"/>
          <p:cNvSpPr txBox="1">
            <a:spLocks noChangeArrowheads="1"/>
          </p:cNvSpPr>
          <p:nvPr/>
        </p:nvSpPr>
        <p:spPr bwMode="auto">
          <a:xfrm>
            <a:off x="533400" y="6483350"/>
            <a:ext cx="199390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000" u="sng">
              <a:solidFill>
                <a:srgbClr val="000000"/>
              </a:solidFill>
              <a:latin typeface="Geneva" charset="0"/>
            </a:endParaRPr>
          </a:p>
        </p:txBody>
      </p:sp>
      <p:sp>
        <p:nvSpPr>
          <p:cNvPr id="131256" name="Text Box 242"/>
          <p:cNvSpPr txBox="1">
            <a:spLocks noChangeArrowheads="1"/>
          </p:cNvSpPr>
          <p:nvPr/>
        </p:nvSpPr>
        <p:spPr bwMode="auto">
          <a:xfrm>
            <a:off x="1781175" y="0"/>
            <a:ext cx="2400300" cy="274638"/>
          </a:xfrm>
          <a:prstGeom prst="rect">
            <a:avLst/>
          </a:prstGeom>
          <a:noFill/>
          <a:ln>
            <a:noFill/>
          </a:ln>
          <a:effectLst>
            <a:outerShdw blurRad="63500" dist="71842"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ar-JO" sz="1200" b="1" dirty="0">
                <a:solidFill>
                  <a:srgbClr val="FFFFFF"/>
                </a:solidFill>
                <a:latin typeface="Accordance" panose="00000400000000000000" pitchFamily="2" charset="-78"/>
                <a:ea typeface="Accordance" panose="00000400000000000000" pitchFamily="2" charset="-78"/>
                <a:cs typeface="Accordance" panose="00000400000000000000" pitchFamily="2" charset="-78"/>
              </a:rPr>
              <a:t>تك ١: ١ إلى خر ١: ٦</a:t>
            </a:r>
            <a:endParaRPr lang="en-US" sz="800" b="1" u="sng"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131257" name="AutoShape 243"/>
          <p:cNvSpPr>
            <a:spLocks noChangeArrowheads="1"/>
          </p:cNvSpPr>
          <p:nvPr/>
        </p:nvSpPr>
        <p:spPr bwMode="auto">
          <a:xfrm rot="1808">
            <a:off x="5038725" y="3486150"/>
            <a:ext cx="3059113" cy="463550"/>
          </a:xfrm>
          <a:prstGeom prst="leftArrow">
            <a:avLst>
              <a:gd name="adj1" fmla="val 50000"/>
              <a:gd name="adj2" fmla="val 164983"/>
            </a:avLst>
          </a:prstGeom>
          <a:solidFill>
            <a:srgbClr val="FF0000"/>
          </a:solidFill>
          <a:ln w="57150">
            <a:solidFill>
              <a:schemeClr val="tx1"/>
            </a:solidFill>
            <a:miter lim="800000"/>
            <a:headEnd/>
            <a:tailEnd/>
          </a:ln>
          <a:effectLst>
            <a:outerShdw blurRad="63500" dist="107763" dir="2700000" algn="ctr" rotWithShape="0">
              <a:schemeClr val="bg2">
                <a:alpha val="74997"/>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4330" name="Text Box 24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131259" name="Rectangle 249"/>
          <p:cNvSpPr>
            <a:spLocks noChangeArrowheads="1"/>
          </p:cNvSpPr>
          <p:nvPr/>
        </p:nvSpPr>
        <p:spPr bwMode="auto">
          <a:xfrm>
            <a:off x="8091488" y="6524625"/>
            <a:ext cx="33972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62</a:t>
            </a:r>
          </a:p>
        </p:txBody>
      </p:sp>
      <p:sp>
        <p:nvSpPr>
          <p:cNvPr id="134332" name="Text Box 250"/>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24-25</a:t>
            </a:r>
          </a:p>
        </p:txBody>
      </p:sp>
      <p:grpSp>
        <p:nvGrpSpPr>
          <p:cNvPr id="134333" name="Group 252"/>
          <p:cNvGrpSpPr>
            <a:grpSpLocks/>
          </p:cNvGrpSpPr>
          <p:nvPr/>
        </p:nvGrpSpPr>
        <p:grpSpPr bwMode="auto">
          <a:xfrm>
            <a:off x="5154613" y="1344613"/>
            <a:ext cx="2894012" cy="4368800"/>
            <a:chOff x="3247" y="847"/>
            <a:chExt cx="1823" cy="2752"/>
          </a:xfrm>
        </p:grpSpPr>
        <p:grpSp>
          <p:nvGrpSpPr>
            <p:cNvPr id="134337" name="Group 253"/>
            <p:cNvGrpSpPr>
              <a:grpSpLocks/>
            </p:cNvGrpSpPr>
            <p:nvPr/>
          </p:nvGrpSpPr>
          <p:grpSpPr bwMode="auto">
            <a:xfrm>
              <a:off x="3247" y="1381"/>
              <a:ext cx="331" cy="369"/>
              <a:chOff x="1567" y="1192"/>
              <a:chExt cx="331" cy="369"/>
            </a:xfrm>
          </p:grpSpPr>
          <p:grpSp>
            <p:nvGrpSpPr>
              <p:cNvPr id="134377" name="Group 254"/>
              <p:cNvGrpSpPr>
                <a:grpSpLocks/>
              </p:cNvGrpSpPr>
              <p:nvPr/>
            </p:nvGrpSpPr>
            <p:grpSpPr bwMode="auto">
              <a:xfrm>
                <a:off x="1567" y="1192"/>
                <a:ext cx="331" cy="369"/>
                <a:chOff x="1084" y="711"/>
                <a:chExt cx="2950" cy="2769"/>
              </a:xfrm>
            </p:grpSpPr>
            <p:grpSp>
              <p:nvGrpSpPr>
                <p:cNvPr id="134379" name="Group 255"/>
                <p:cNvGrpSpPr>
                  <a:grpSpLocks/>
                </p:cNvGrpSpPr>
                <p:nvPr/>
              </p:nvGrpSpPr>
              <p:grpSpPr bwMode="auto">
                <a:xfrm>
                  <a:off x="1084" y="711"/>
                  <a:ext cx="2950" cy="2769"/>
                  <a:chOff x="2707" y="548"/>
                  <a:chExt cx="2950" cy="2769"/>
                </a:xfrm>
              </p:grpSpPr>
              <p:grpSp>
                <p:nvGrpSpPr>
                  <p:cNvPr id="134385" name="Group 256"/>
                  <p:cNvGrpSpPr>
                    <a:grpSpLocks/>
                  </p:cNvGrpSpPr>
                  <p:nvPr/>
                </p:nvGrpSpPr>
                <p:grpSpPr bwMode="auto">
                  <a:xfrm>
                    <a:off x="3180" y="1046"/>
                    <a:ext cx="2105" cy="1421"/>
                    <a:chOff x="578" y="2316"/>
                    <a:chExt cx="2105" cy="1421"/>
                  </a:xfrm>
                </p:grpSpPr>
                <p:sp>
                  <p:nvSpPr>
                    <p:cNvPr id="131315" name="Freeform 257" descr="Cork"/>
                    <p:cNvSpPr>
                      <a:spLocks/>
                    </p:cNvSpPr>
                    <p:nvPr/>
                  </p:nvSpPr>
                  <p:spPr bwMode="auto">
                    <a:xfrm>
                      <a:off x="631" y="2313"/>
                      <a:ext cx="2050" cy="255"/>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xtLst>
                      <a:ext uri="{91240B29-F687-4f45-9708-019B960494DF}">
                        <a14:hiddenLine xmlns:a14="http://schemas.microsoft.com/office/drawing/2010/main" xmlns="" w="38100"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316" name="Freeform 258" descr="Cork"/>
                    <p:cNvSpPr>
                      <a:spLocks/>
                    </p:cNvSpPr>
                    <p:nvPr/>
                  </p:nvSpPr>
                  <p:spPr bwMode="auto">
                    <a:xfrm>
                      <a:off x="577" y="2501"/>
                      <a:ext cx="2077" cy="123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xtLst>
                      <a:ext uri="{91240B29-F687-4f45-9708-019B960494DF}">
                        <a14:hiddenLine xmlns:a14="http://schemas.microsoft.com/office/drawing/2010/main" xmlns="" w="38100"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pic>
                <p:nvPicPr>
                  <p:cNvPr id="134386" name="Picture 259"/>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668932" name="Freeform 260"/>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933" name="Freeform 261"/>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934" name="Freeform 262"/>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935" name="Freeform 263"/>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936" name="Freeform 264"/>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134378" name="Rectangle 265"/>
              <p:cNvSpPr>
                <a:spLocks noChangeArrowheads="1"/>
              </p:cNvSpPr>
              <p:nvPr/>
            </p:nvSpPr>
            <p:spPr bwMode="auto">
              <a:xfrm>
                <a:off x="1609" y="1237"/>
                <a:ext cx="210" cy="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i="1">
                    <a:solidFill>
                      <a:srgbClr val="1A0004"/>
                    </a:solidFill>
                    <a:latin typeface="Kosher-Normal" charset="0"/>
                    <a:ea typeface="ＭＳ Ｐゴシック" charset="0"/>
                    <a:cs typeface="ＭＳ Ｐゴシック" charset="0"/>
                  </a:rPr>
                  <a:t>AC</a:t>
                </a:r>
                <a:endParaRPr lang="en-US" sz="1400" i="1">
                  <a:solidFill>
                    <a:srgbClr val="1A0004"/>
                  </a:solidFill>
                  <a:latin typeface="Helvetica" charset="0"/>
                  <a:ea typeface="ＭＳ Ｐゴシック" charset="0"/>
                  <a:cs typeface="ＭＳ Ｐゴシック" charset="0"/>
                </a:endParaRPr>
              </a:p>
            </p:txBody>
          </p:sp>
        </p:grpSp>
        <p:grpSp>
          <p:nvGrpSpPr>
            <p:cNvPr id="134338" name="Group 266"/>
            <p:cNvGrpSpPr>
              <a:grpSpLocks/>
            </p:cNvGrpSpPr>
            <p:nvPr/>
          </p:nvGrpSpPr>
          <p:grpSpPr bwMode="auto">
            <a:xfrm>
              <a:off x="3250" y="3230"/>
              <a:ext cx="331" cy="369"/>
              <a:chOff x="1567" y="1192"/>
              <a:chExt cx="331" cy="369"/>
            </a:xfrm>
          </p:grpSpPr>
          <p:grpSp>
            <p:nvGrpSpPr>
              <p:cNvPr id="134365" name="Group 267"/>
              <p:cNvGrpSpPr>
                <a:grpSpLocks/>
              </p:cNvGrpSpPr>
              <p:nvPr/>
            </p:nvGrpSpPr>
            <p:grpSpPr bwMode="auto">
              <a:xfrm>
                <a:off x="1567" y="1192"/>
                <a:ext cx="331" cy="369"/>
                <a:chOff x="1084" y="711"/>
                <a:chExt cx="2950" cy="2769"/>
              </a:xfrm>
            </p:grpSpPr>
            <p:grpSp>
              <p:nvGrpSpPr>
                <p:cNvPr id="134367" name="Group 268"/>
                <p:cNvGrpSpPr>
                  <a:grpSpLocks/>
                </p:cNvGrpSpPr>
                <p:nvPr/>
              </p:nvGrpSpPr>
              <p:grpSpPr bwMode="auto">
                <a:xfrm>
                  <a:off x="1084" y="711"/>
                  <a:ext cx="2950" cy="2769"/>
                  <a:chOff x="2707" y="548"/>
                  <a:chExt cx="2950" cy="2769"/>
                </a:xfrm>
              </p:grpSpPr>
              <p:grpSp>
                <p:nvGrpSpPr>
                  <p:cNvPr id="134373" name="Group 269"/>
                  <p:cNvGrpSpPr>
                    <a:grpSpLocks/>
                  </p:cNvGrpSpPr>
                  <p:nvPr/>
                </p:nvGrpSpPr>
                <p:grpSpPr bwMode="auto">
                  <a:xfrm>
                    <a:off x="3180" y="1046"/>
                    <a:ext cx="2105" cy="1421"/>
                    <a:chOff x="578" y="2316"/>
                    <a:chExt cx="2105" cy="1421"/>
                  </a:xfrm>
                </p:grpSpPr>
                <p:sp>
                  <p:nvSpPr>
                    <p:cNvPr id="668942" name="Freeform 270" descr="Cork"/>
                    <p:cNvSpPr>
                      <a:spLocks/>
                    </p:cNvSpPr>
                    <p:nvPr/>
                  </p:nvSpPr>
                  <p:spPr bwMode="auto">
                    <a:xfrm>
                      <a:off x="631" y="2313"/>
                      <a:ext cx="2050"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943" name="Freeform 271" descr="Cork"/>
                    <p:cNvSpPr>
                      <a:spLocks/>
                    </p:cNvSpPr>
                    <p:nvPr/>
                  </p:nvSpPr>
                  <p:spPr bwMode="auto">
                    <a:xfrm>
                      <a:off x="577" y="2501"/>
                      <a:ext cx="2077"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134374" name="Picture 272"/>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131296" name="Freeform 273"/>
                <p:cNvSpPr>
                  <a:spLocks/>
                </p:cNvSpPr>
                <p:nvPr/>
              </p:nvSpPr>
              <p:spPr bwMode="auto">
                <a:xfrm>
                  <a:off x="1619" y="2647"/>
                  <a:ext cx="89" cy="278"/>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97" name="Freeform 274"/>
                <p:cNvSpPr>
                  <a:spLocks/>
                </p:cNvSpPr>
                <p:nvPr/>
              </p:nvSpPr>
              <p:spPr bwMode="auto">
                <a:xfrm>
                  <a:off x="1637" y="2647"/>
                  <a:ext cx="107" cy="308"/>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98" name="Freeform 275"/>
                <p:cNvSpPr>
                  <a:spLocks/>
                </p:cNvSpPr>
                <p:nvPr/>
              </p:nvSpPr>
              <p:spPr bwMode="auto">
                <a:xfrm>
                  <a:off x="3009" y="2580"/>
                  <a:ext cx="152" cy="330"/>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99" name="Freeform 276"/>
                <p:cNvSpPr>
                  <a:spLocks/>
                </p:cNvSpPr>
                <p:nvPr/>
              </p:nvSpPr>
              <p:spPr bwMode="auto">
                <a:xfrm>
                  <a:off x="1717" y="1019"/>
                  <a:ext cx="98" cy="443"/>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300" name="Freeform 277"/>
                <p:cNvSpPr>
                  <a:spLocks/>
                </p:cNvSpPr>
                <p:nvPr/>
              </p:nvSpPr>
              <p:spPr bwMode="auto">
                <a:xfrm>
                  <a:off x="3428" y="1004"/>
                  <a:ext cx="160" cy="360"/>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sp>
            <p:nvSpPr>
              <p:cNvPr id="134366" name="Rectangle 278"/>
              <p:cNvSpPr>
                <a:spLocks noChangeArrowheads="1"/>
              </p:cNvSpPr>
              <p:nvPr/>
            </p:nvSpPr>
            <p:spPr bwMode="auto">
              <a:xfrm>
                <a:off x="1609" y="1237"/>
                <a:ext cx="114" cy="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endParaRPr lang="en-US" sz="1600" i="1">
                  <a:solidFill>
                    <a:srgbClr val="1A0004"/>
                  </a:solidFill>
                  <a:latin typeface="Helvetica" charset="0"/>
                  <a:ea typeface="ＭＳ Ｐゴシック" charset="0"/>
                  <a:cs typeface="ＭＳ Ｐゴシック" charset="0"/>
                </a:endParaRPr>
              </a:p>
            </p:txBody>
          </p:sp>
        </p:grpSp>
        <p:grpSp>
          <p:nvGrpSpPr>
            <p:cNvPr id="134339" name="Group 279"/>
            <p:cNvGrpSpPr>
              <a:grpSpLocks/>
            </p:cNvGrpSpPr>
            <p:nvPr/>
          </p:nvGrpSpPr>
          <p:grpSpPr bwMode="auto">
            <a:xfrm>
              <a:off x="4739" y="847"/>
              <a:ext cx="331" cy="369"/>
              <a:chOff x="1567" y="1192"/>
              <a:chExt cx="331" cy="369"/>
            </a:xfrm>
          </p:grpSpPr>
          <p:grpSp>
            <p:nvGrpSpPr>
              <p:cNvPr id="134353" name="Group 280"/>
              <p:cNvGrpSpPr>
                <a:grpSpLocks/>
              </p:cNvGrpSpPr>
              <p:nvPr/>
            </p:nvGrpSpPr>
            <p:grpSpPr bwMode="auto">
              <a:xfrm>
                <a:off x="1567" y="1192"/>
                <a:ext cx="331" cy="369"/>
                <a:chOff x="1084" y="711"/>
                <a:chExt cx="2950" cy="2769"/>
              </a:xfrm>
            </p:grpSpPr>
            <p:grpSp>
              <p:nvGrpSpPr>
                <p:cNvPr id="134355" name="Group 281"/>
                <p:cNvGrpSpPr>
                  <a:grpSpLocks/>
                </p:cNvGrpSpPr>
                <p:nvPr/>
              </p:nvGrpSpPr>
              <p:grpSpPr bwMode="auto">
                <a:xfrm>
                  <a:off x="1084" y="711"/>
                  <a:ext cx="2950" cy="2769"/>
                  <a:chOff x="2707" y="548"/>
                  <a:chExt cx="2950" cy="2769"/>
                </a:xfrm>
              </p:grpSpPr>
              <p:grpSp>
                <p:nvGrpSpPr>
                  <p:cNvPr id="134361" name="Group 282"/>
                  <p:cNvGrpSpPr>
                    <a:grpSpLocks/>
                  </p:cNvGrpSpPr>
                  <p:nvPr/>
                </p:nvGrpSpPr>
                <p:grpSpPr bwMode="auto">
                  <a:xfrm>
                    <a:off x="3180" y="1046"/>
                    <a:ext cx="2105" cy="1421"/>
                    <a:chOff x="578" y="2316"/>
                    <a:chExt cx="2105" cy="1421"/>
                  </a:xfrm>
                </p:grpSpPr>
                <p:sp>
                  <p:nvSpPr>
                    <p:cNvPr id="131291" name="Freeform 283" descr="Cork"/>
                    <p:cNvSpPr>
                      <a:spLocks/>
                    </p:cNvSpPr>
                    <p:nvPr/>
                  </p:nvSpPr>
                  <p:spPr bwMode="auto">
                    <a:xfrm>
                      <a:off x="631" y="2313"/>
                      <a:ext cx="2050" cy="255"/>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xtLst>
                      <a:ext uri="{91240B29-F687-4f45-9708-019B960494DF}">
                        <a14:hiddenLine xmlns:a14="http://schemas.microsoft.com/office/drawing/2010/main" xmlns="" w="38100"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92" name="Freeform 284" descr="Cork"/>
                    <p:cNvSpPr>
                      <a:spLocks/>
                    </p:cNvSpPr>
                    <p:nvPr/>
                  </p:nvSpPr>
                  <p:spPr bwMode="auto">
                    <a:xfrm>
                      <a:off x="577" y="2501"/>
                      <a:ext cx="2077" cy="123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xtLst>
                      <a:ext uri="{91240B29-F687-4f45-9708-019B960494DF}">
                        <a14:hiddenLine xmlns:a14="http://schemas.microsoft.com/office/drawing/2010/main" xmlns="" w="38100"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pic>
                <p:nvPicPr>
                  <p:cNvPr id="134362" name="Picture 285"/>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131284" name="Freeform 286"/>
                <p:cNvSpPr>
                  <a:spLocks/>
                </p:cNvSpPr>
                <p:nvPr/>
              </p:nvSpPr>
              <p:spPr bwMode="auto">
                <a:xfrm>
                  <a:off x="1619" y="2647"/>
                  <a:ext cx="89" cy="278"/>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85" name="Freeform 287"/>
                <p:cNvSpPr>
                  <a:spLocks/>
                </p:cNvSpPr>
                <p:nvPr/>
              </p:nvSpPr>
              <p:spPr bwMode="auto">
                <a:xfrm>
                  <a:off x="1637" y="2647"/>
                  <a:ext cx="107" cy="308"/>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86" name="Freeform 288"/>
                <p:cNvSpPr>
                  <a:spLocks/>
                </p:cNvSpPr>
                <p:nvPr/>
              </p:nvSpPr>
              <p:spPr bwMode="auto">
                <a:xfrm>
                  <a:off x="3009" y="2580"/>
                  <a:ext cx="152" cy="330"/>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87" name="Freeform 289"/>
                <p:cNvSpPr>
                  <a:spLocks/>
                </p:cNvSpPr>
                <p:nvPr/>
              </p:nvSpPr>
              <p:spPr bwMode="auto">
                <a:xfrm>
                  <a:off x="1717" y="1019"/>
                  <a:ext cx="98" cy="443"/>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88" name="Freeform 290"/>
                <p:cNvSpPr>
                  <a:spLocks/>
                </p:cNvSpPr>
                <p:nvPr/>
              </p:nvSpPr>
              <p:spPr bwMode="auto">
                <a:xfrm>
                  <a:off x="3428" y="1004"/>
                  <a:ext cx="160" cy="360"/>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sp>
            <p:nvSpPr>
              <p:cNvPr id="134354" name="Rectangle 291"/>
              <p:cNvSpPr>
                <a:spLocks noChangeArrowheads="1"/>
              </p:cNvSpPr>
              <p:nvPr/>
            </p:nvSpPr>
            <p:spPr bwMode="auto">
              <a:xfrm>
                <a:off x="1609" y="1237"/>
                <a:ext cx="114" cy="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endParaRPr lang="en-US" sz="1600" i="1">
                  <a:solidFill>
                    <a:srgbClr val="1A0004"/>
                  </a:solidFill>
                  <a:latin typeface="Helvetica" charset="0"/>
                  <a:ea typeface="ＭＳ Ｐゴシック" charset="0"/>
                  <a:cs typeface="ＭＳ Ｐゴシック" charset="0"/>
                </a:endParaRPr>
              </a:p>
            </p:txBody>
          </p:sp>
        </p:grpSp>
        <p:grpSp>
          <p:nvGrpSpPr>
            <p:cNvPr id="134340" name="Group 292"/>
            <p:cNvGrpSpPr>
              <a:grpSpLocks/>
            </p:cNvGrpSpPr>
            <p:nvPr/>
          </p:nvGrpSpPr>
          <p:grpSpPr bwMode="auto">
            <a:xfrm>
              <a:off x="4739" y="1351"/>
              <a:ext cx="331" cy="369"/>
              <a:chOff x="1567" y="1192"/>
              <a:chExt cx="331" cy="369"/>
            </a:xfrm>
          </p:grpSpPr>
          <p:grpSp>
            <p:nvGrpSpPr>
              <p:cNvPr id="134341" name="Group 293"/>
              <p:cNvGrpSpPr>
                <a:grpSpLocks/>
              </p:cNvGrpSpPr>
              <p:nvPr/>
            </p:nvGrpSpPr>
            <p:grpSpPr bwMode="auto">
              <a:xfrm>
                <a:off x="1567" y="1192"/>
                <a:ext cx="331" cy="369"/>
                <a:chOff x="1084" y="711"/>
                <a:chExt cx="2950" cy="2769"/>
              </a:xfrm>
            </p:grpSpPr>
            <p:grpSp>
              <p:nvGrpSpPr>
                <p:cNvPr id="134343" name="Group 294"/>
                <p:cNvGrpSpPr>
                  <a:grpSpLocks/>
                </p:cNvGrpSpPr>
                <p:nvPr/>
              </p:nvGrpSpPr>
              <p:grpSpPr bwMode="auto">
                <a:xfrm>
                  <a:off x="1084" y="711"/>
                  <a:ext cx="2950" cy="2769"/>
                  <a:chOff x="2707" y="548"/>
                  <a:chExt cx="2950" cy="2769"/>
                </a:xfrm>
              </p:grpSpPr>
              <p:grpSp>
                <p:nvGrpSpPr>
                  <p:cNvPr id="134349" name="Group 295"/>
                  <p:cNvGrpSpPr>
                    <a:grpSpLocks/>
                  </p:cNvGrpSpPr>
                  <p:nvPr/>
                </p:nvGrpSpPr>
                <p:grpSpPr bwMode="auto">
                  <a:xfrm>
                    <a:off x="3180" y="1046"/>
                    <a:ext cx="2105" cy="1421"/>
                    <a:chOff x="578" y="2316"/>
                    <a:chExt cx="2105" cy="1421"/>
                  </a:xfrm>
                </p:grpSpPr>
                <p:sp>
                  <p:nvSpPr>
                    <p:cNvPr id="131279" name="Freeform 296" descr="Cork"/>
                    <p:cNvSpPr>
                      <a:spLocks/>
                    </p:cNvSpPr>
                    <p:nvPr/>
                  </p:nvSpPr>
                  <p:spPr bwMode="auto">
                    <a:xfrm>
                      <a:off x="631" y="2313"/>
                      <a:ext cx="2050" cy="255"/>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xtLst>
                      <a:ext uri="{91240B29-F687-4f45-9708-019B960494DF}">
                        <a14:hiddenLine xmlns:a14="http://schemas.microsoft.com/office/drawing/2010/main" xmlns="" w="38100"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80" name="Freeform 297" descr="Cork"/>
                    <p:cNvSpPr>
                      <a:spLocks/>
                    </p:cNvSpPr>
                    <p:nvPr/>
                  </p:nvSpPr>
                  <p:spPr bwMode="auto">
                    <a:xfrm>
                      <a:off x="577" y="2501"/>
                      <a:ext cx="2077" cy="123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xtLst>
                      <a:ext uri="{91240B29-F687-4f45-9708-019B960494DF}">
                        <a14:hiddenLine xmlns:a14="http://schemas.microsoft.com/office/drawing/2010/main" xmlns="" w="38100"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pic>
                <p:nvPicPr>
                  <p:cNvPr id="134350" name="Picture 298"/>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131272" name="Freeform 299"/>
                <p:cNvSpPr>
                  <a:spLocks/>
                </p:cNvSpPr>
                <p:nvPr/>
              </p:nvSpPr>
              <p:spPr bwMode="auto">
                <a:xfrm>
                  <a:off x="1619" y="2647"/>
                  <a:ext cx="89" cy="278"/>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73" name="Freeform 300"/>
                <p:cNvSpPr>
                  <a:spLocks/>
                </p:cNvSpPr>
                <p:nvPr/>
              </p:nvSpPr>
              <p:spPr bwMode="auto">
                <a:xfrm>
                  <a:off x="1637" y="2647"/>
                  <a:ext cx="107" cy="308"/>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74" name="Freeform 301"/>
                <p:cNvSpPr>
                  <a:spLocks/>
                </p:cNvSpPr>
                <p:nvPr/>
              </p:nvSpPr>
              <p:spPr bwMode="auto">
                <a:xfrm>
                  <a:off x="3009" y="2580"/>
                  <a:ext cx="152" cy="330"/>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75" name="Freeform 302"/>
                <p:cNvSpPr>
                  <a:spLocks/>
                </p:cNvSpPr>
                <p:nvPr/>
              </p:nvSpPr>
              <p:spPr bwMode="auto">
                <a:xfrm>
                  <a:off x="1717" y="1019"/>
                  <a:ext cx="98" cy="443"/>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76" name="Freeform 303"/>
                <p:cNvSpPr>
                  <a:spLocks/>
                </p:cNvSpPr>
                <p:nvPr/>
              </p:nvSpPr>
              <p:spPr bwMode="auto">
                <a:xfrm>
                  <a:off x="3428" y="1004"/>
                  <a:ext cx="160" cy="360"/>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sp>
            <p:nvSpPr>
              <p:cNvPr id="134342" name="Rectangle 304"/>
              <p:cNvSpPr>
                <a:spLocks noChangeArrowheads="1"/>
              </p:cNvSpPr>
              <p:nvPr/>
            </p:nvSpPr>
            <p:spPr bwMode="auto">
              <a:xfrm>
                <a:off x="1609" y="1237"/>
                <a:ext cx="114" cy="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endParaRPr lang="en-US" sz="1600" i="1">
                  <a:solidFill>
                    <a:srgbClr val="1A0004"/>
                  </a:solidFill>
                  <a:latin typeface="Helvetica" charset="0"/>
                  <a:ea typeface="ＭＳ Ｐゴシック" charset="0"/>
                  <a:cs typeface="ＭＳ Ｐゴシック" charset="0"/>
                </a:endParaRPr>
              </a:p>
            </p:txBody>
          </p:sp>
        </p:grpSp>
      </p:grpSp>
      <p:sp>
        <p:nvSpPr>
          <p:cNvPr id="131263" name="Rectangle 306"/>
          <p:cNvSpPr>
            <a:spLocks noChangeArrowheads="1"/>
          </p:cNvSpPr>
          <p:nvPr/>
        </p:nvSpPr>
        <p:spPr bwMode="auto">
          <a:xfrm>
            <a:off x="496888" y="7938"/>
            <a:ext cx="898525" cy="1720850"/>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ctr" defTabSz="914400" eaLnBrk="0" fontAlgn="base" hangingPunct="0">
              <a:spcBef>
                <a:spcPct val="0"/>
              </a:spcBef>
              <a:spcAft>
                <a:spcPct val="0"/>
              </a:spcAft>
              <a:defRPr/>
            </a:pPr>
            <a:r>
              <a:rPr lang="en-US" sz="10600" dirty="0">
                <a:solidFill>
                  <a:srgbClr val="FFFF00"/>
                </a:solidFill>
                <a:latin typeface="Times" charset="0"/>
                <a:ea typeface="ＭＳ Ｐゴシック" charset="0"/>
                <a:cs typeface="ＭＳ Ｐゴシック" charset="0"/>
              </a:rPr>
              <a:t>٧</a:t>
            </a:r>
            <a:endParaRPr lang="en-US" sz="2800" dirty="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25836381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131241"/>
                                        </p:tgtEl>
                                        <p:attrNameLst>
                                          <p:attrName>style.visibility</p:attrName>
                                        </p:attrNameLst>
                                      </p:cBhvr>
                                      <p:to>
                                        <p:strVal val="visible"/>
                                      </p:to>
                                    </p:set>
                                    <p:anim calcmode="lin" valueType="num">
                                      <p:cBhvr>
                                        <p:cTn id="7" dur="500" fill="hold"/>
                                        <p:tgtEl>
                                          <p:spTgt spid="131241"/>
                                        </p:tgtEl>
                                        <p:attrNameLst>
                                          <p:attrName>ppt_w</p:attrName>
                                        </p:attrNameLst>
                                      </p:cBhvr>
                                      <p:tavLst>
                                        <p:tav tm="0">
                                          <p:val>
                                            <p:fltVal val="0"/>
                                          </p:val>
                                        </p:tav>
                                        <p:tav tm="100000">
                                          <p:val>
                                            <p:strVal val="#ppt_w"/>
                                          </p:val>
                                        </p:tav>
                                      </p:tavLst>
                                    </p:anim>
                                    <p:anim calcmode="lin" valueType="num">
                                      <p:cBhvr>
                                        <p:cTn id="8" dur="500" fill="hold"/>
                                        <p:tgtEl>
                                          <p:spTgt spid="131241"/>
                                        </p:tgtEl>
                                        <p:attrNameLst>
                                          <p:attrName>ppt_h</p:attrName>
                                        </p:attrNameLst>
                                      </p:cBhvr>
                                      <p:tavLst>
                                        <p:tav tm="0">
                                          <p:val>
                                            <p:fltVal val="0"/>
                                          </p:val>
                                        </p:tav>
                                        <p:tav tm="100000">
                                          <p:val>
                                            <p:strVal val="#ppt_h"/>
                                          </p:val>
                                        </p:tav>
                                      </p:tavLst>
                                    </p:anim>
                                    <p:anim calcmode="lin" valueType="num">
                                      <p:cBhvr>
                                        <p:cTn id="9" dur="500" fill="hold"/>
                                        <p:tgtEl>
                                          <p:spTgt spid="131241"/>
                                        </p:tgtEl>
                                        <p:attrNameLst>
                                          <p:attrName>ppt_x</p:attrName>
                                        </p:attrNameLst>
                                      </p:cBhvr>
                                      <p:tavLst>
                                        <p:tav tm="0">
                                          <p:val>
                                            <p:fltVal val="0.5"/>
                                          </p:val>
                                        </p:tav>
                                        <p:tav tm="100000">
                                          <p:val>
                                            <p:strVal val="#ppt_x"/>
                                          </p:val>
                                        </p:tav>
                                      </p:tavLst>
                                    </p:anim>
                                    <p:anim calcmode="lin" valueType="num">
                                      <p:cBhvr>
                                        <p:cTn id="10" dur="500" fill="hold"/>
                                        <p:tgtEl>
                                          <p:spTgt spid="131241"/>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131242"/>
                                        </p:tgtEl>
                                        <p:attrNameLst>
                                          <p:attrName>style.visibility</p:attrName>
                                        </p:attrNameLst>
                                      </p:cBhvr>
                                      <p:to>
                                        <p:strVal val="visible"/>
                                      </p:to>
                                    </p:set>
                                    <p:anim calcmode="lin" valueType="num">
                                      <p:cBhvr>
                                        <p:cTn id="14" dur="500" fill="hold"/>
                                        <p:tgtEl>
                                          <p:spTgt spid="131242"/>
                                        </p:tgtEl>
                                        <p:attrNameLst>
                                          <p:attrName>ppt_w</p:attrName>
                                        </p:attrNameLst>
                                      </p:cBhvr>
                                      <p:tavLst>
                                        <p:tav tm="0">
                                          <p:val>
                                            <p:fltVal val="0"/>
                                          </p:val>
                                        </p:tav>
                                        <p:tav tm="100000">
                                          <p:val>
                                            <p:strVal val="#ppt_w"/>
                                          </p:val>
                                        </p:tav>
                                      </p:tavLst>
                                    </p:anim>
                                    <p:anim calcmode="lin" valueType="num">
                                      <p:cBhvr>
                                        <p:cTn id="15" dur="500" fill="hold"/>
                                        <p:tgtEl>
                                          <p:spTgt spid="131242"/>
                                        </p:tgtEl>
                                        <p:attrNameLst>
                                          <p:attrName>ppt_h</p:attrName>
                                        </p:attrNameLst>
                                      </p:cBhvr>
                                      <p:tavLst>
                                        <p:tav tm="0">
                                          <p:val>
                                            <p:fltVal val="0"/>
                                          </p:val>
                                        </p:tav>
                                        <p:tav tm="100000">
                                          <p:val>
                                            <p:strVal val="#ppt_h"/>
                                          </p:val>
                                        </p:tav>
                                      </p:tavLst>
                                    </p:anim>
                                    <p:anim calcmode="lin" valueType="num">
                                      <p:cBhvr>
                                        <p:cTn id="16" dur="500" fill="hold"/>
                                        <p:tgtEl>
                                          <p:spTgt spid="131242"/>
                                        </p:tgtEl>
                                        <p:attrNameLst>
                                          <p:attrName>ppt_x</p:attrName>
                                        </p:attrNameLst>
                                      </p:cBhvr>
                                      <p:tavLst>
                                        <p:tav tm="0">
                                          <p:val>
                                            <p:fltVal val="0.5"/>
                                          </p:val>
                                        </p:tav>
                                        <p:tav tm="100000">
                                          <p:val>
                                            <p:strVal val="#ppt_x"/>
                                          </p:val>
                                        </p:tav>
                                      </p:tavLst>
                                    </p:anim>
                                    <p:anim calcmode="lin" valueType="num">
                                      <p:cBhvr>
                                        <p:cTn id="17" dur="500" fill="hold"/>
                                        <p:tgtEl>
                                          <p:spTgt spid="131242"/>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2" presetClass="entr" presetSubtype="2" fill="hold" grpId="0" nodeType="afterEffect">
                                  <p:stCondLst>
                                    <p:cond delay="0"/>
                                  </p:stCondLst>
                                  <p:childTnLst>
                                    <p:set>
                                      <p:cBhvr>
                                        <p:cTn id="20" dur="1" fill="hold">
                                          <p:stCondLst>
                                            <p:cond delay="0"/>
                                          </p:stCondLst>
                                        </p:cTn>
                                        <p:tgtEl>
                                          <p:spTgt spid="131257"/>
                                        </p:tgtEl>
                                        <p:attrNameLst>
                                          <p:attrName>style.visibility</p:attrName>
                                        </p:attrNameLst>
                                      </p:cBhvr>
                                      <p:to>
                                        <p:strVal val="visible"/>
                                      </p:to>
                                    </p:set>
                                    <p:animEffect transition="in" filter="wipe(right)">
                                      <p:cBhvr>
                                        <p:cTn id="21" dur="500"/>
                                        <p:tgtEl>
                                          <p:spTgt spid="1312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241" grpId="0" animBg="1"/>
      <p:bldP spid="131242" grpId="0" animBg="1"/>
      <p:bldP spid="13125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a:spLocks noChangeArrowheads="1"/>
          </p:cNvSpPr>
          <p:nvPr/>
        </p:nvSpPr>
        <p:spPr bwMode="auto">
          <a:xfrm>
            <a:off x="663575" y="1984375"/>
            <a:ext cx="2382838" cy="1074653"/>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defTabSz="914400" eaLnBrk="0" fontAlgn="base" hangingPunct="0">
              <a:spcBef>
                <a:spcPct val="0"/>
              </a:spcBef>
              <a:spcAft>
                <a:spcPct val="0"/>
              </a:spcAft>
              <a:defRPr/>
            </a:pPr>
            <a:r>
              <a:rPr lang="ar-JO" sz="3200" dirty="0">
                <a:latin typeface="Accordance" panose="00000400000000000000" pitchFamily="2" charset="-78"/>
                <a:ea typeface="Accordance" panose="00000400000000000000" pitchFamily="2" charset="-78"/>
                <a:cs typeface="Accordance" panose="00000400000000000000" pitchFamily="2" charset="-78"/>
              </a:rPr>
              <a:t>الثالث</a:t>
            </a:r>
            <a:r>
              <a:rPr lang="ar-JO" sz="3200" dirty="0">
                <a:solidFill>
                  <a:srgbClr val="FAFD00"/>
                </a:solidFill>
                <a:latin typeface="Accordance" panose="00000400000000000000" pitchFamily="2" charset="-78"/>
                <a:ea typeface="Accordance" panose="00000400000000000000" pitchFamily="2" charset="-78"/>
                <a:cs typeface="Accordance" panose="00000400000000000000" pitchFamily="2" charset="-78"/>
              </a:rPr>
              <a:t> من </a:t>
            </a:r>
            <a:r>
              <a:rPr lang="ar-JO" sz="3200" dirty="0">
                <a:latin typeface="Accordance" panose="00000400000000000000" pitchFamily="2" charset="-78"/>
                <a:ea typeface="Accordance" panose="00000400000000000000" pitchFamily="2" charset="-78"/>
                <a:cs typeface="Accordance" panose="00000400000000000000" pitchFamily="2" charset="-78"/>
              </a:rPr>
              <a:t>٤</a:t>
            </a:r>
            <a:r>
              <a:rPr lang="ar-JO" sz="3200" dirty="0">
                <a:solidFill>
                  <a:srgbClr val="FAFD00"/>
                </a:solidFill>
                <a:latin typeface="Accordance" panose="00000400000000000000" pitchFamily="2" charset="-78"/>
                <a:ea typeface="Accordance" panose="00000400000000000000" pitchFamily="2" charset="-78"/>
                <a:cs typeface="Accordance" panose="00000400000000000000" pitchFamily="2" charset="-78"/>
              </a:rPr>
              <a:t>  </a:t>
            </a:r>
            <a:r>
              <a:rPr lang="ar-JO" sz="3200" dirty="0">
                <a:latin typeface="Accordance" panose="00000400000000000000" pitchFamily="2" charset="-78"/>
                <a:ea typeface="Accordance" panose="00000400000000000000" pitchFamily="2" charset="-78"/>
                <a:cs typeface="Accordance" panose="00000400000000000000" pitchFamily="2" charset="-78"/>
              </a:rPr>
              <a:t>أشخاص</a:t>
            </a:r>
            <a:r>
              <a:rPr lang="ar-JO" sz="3200" dirty="0">
                <a:solidFill>
                  <a:srgbClr val="FAFD00"/>
                </a:solidFill>
                <a:latin typeface="Accordance" panose="00000400000000000000" pitchFamily="2" charset="-78"/>
                <a:ea typeface="Accordance" panose="00000400000000000000" pitchFamily="2" charset="-78"/>
                <a:cs typeface="Accordance" panose="00000400000000000000" pitchFamily="2" charset="-78"/>
              </a:rPr>
              <a:t> يكون:</a:t>
            </a:r>
            <a:endParaRPr lang="en-US" sz="3200" dirty="0">
              <a:solidFill>
                <a:srgbClr val="FAFD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133122" name="Rectangle 4"/>
          <p:cNvSpPr>
            <a:spLocks noChangeArrowheads="1"/>
          </p:cNvSpPr>
          <p:nvPr/>
        </p:nvSpPr>
        <p:spPr bwMode="auto">
          <a:xfrm>
            <a:off x="2346325" y="4754563"/>
            <a:ext cx="4530725" cy="1311275"/>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grpSp>
        <p:nvGrpSpPr>
          <p:cNvPr id="2" name="Group 8"/>
          <p:cNvGrpSpPr>
            <a:grpSpLocks/>
          </p:cNvGrpSpPr>
          <p:nvPr/>
        </p:nvGrpSpPr>
        <p:grpSpPr bwMode="auto">
          <a:xfrm>
            <a:off x="1260475" y="3429000"/>
            <a:ext cx="7107238" cy="3308350"/>
            <a:chOff x="794" y="2160"/>
            <a:chExt cx="4477" cy="2084"/>
          </a:xfrm>
        </p:grpSpPr>
        <p:sp>
          <p:nvSpPr>
            <p:cNvPr id="133129" name="Rectangle 3"/>
            <p:cNvSpPr>
              <a:spLocks noChangeArrowheads="1"/>
            </p:cNvSpPr>
            <p:nvPr/>
          </p:nvSpPr>
          <p:spPr bwMode="auto">
            <a:xfrm>
              <a:off x="2114" y="2160"/>
              <a:ext cx="3157" cy="696"/>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ctr" defTabSz="914400" eaLnBrk="0" fontAlgn="base" hangingPunct="0">
                <a:spcBef>
                  <a:spcPct val="0"/>
                </a:spcBef>
                <a:spcAft>
                  <a:spcPct val="0"/>
                </a:spcAft>
                <a:defRPr/>
              </a:pPr>
              <a:r>
                <a:rPr lang="ar-JO" sz="3600" dirty="0">
                  <a:solidFill>
                    <a:srgbClr val="FAFD00"/>
                  </a:solidFill>
                  <a:latin typeface="Accordance" panose="00000400000000000000" pitchFamily="2" charset="-78"/>
                  <a:ea typeface="Accordance" panose="00000400000000000000" pitchFamily="2" charset="-78"/>
                  <a:cs typeface="Accordance" panose="00000400000000000000" pitchFamily="2" charset="-78"/>
                </a:rPr>
                <a:t>إبراهيم</a:t>
              </a:r>
              <a:r>
                <a:rPr lang="ar-JO" sz="4800" dirty="0">
                  <a:solidFill>
                    <a:srgbClr val="FAFD00"/>
                  </a:solidFill>
                  <a:latin typeface="Accordance" panose="00000400000000000000" pitchFamily="2" charset="-78"/>
                  <a:ea typeface="Accordance" panose="00000400000000000000" pitchFamily="2" charset="-78"/>
                  <a:cs typeface="Accordance" panose="00000400000000000000" pitchFamily="2" charset="-78"/>
                </a:rPr>
                <a:t> </a:t>
              </a:r>
              <a:r>
                <a:rPr lang="ar-JO" sz="3600" dirty="0">
                  <a:solidFill>
                    <a:srgbClr val="FAFD00"/>
                  </a:solidFill>
                  <a:latin typeface="Accordance" panose="00000400000000000000" pitchFamily="2" charset="-78"/>
                  <a:ea typeface="Accordance" panose="00000400000000000000" pitchFamily="2" charset="-78"/>
                  <a:cs typeface="Accordance" panose="00000400000000000000" pitchFamily="2" charset="-78"/>
                </a:rPr>
                <a:t>يوسف</a:t>
              </a:r>
              <a:r>
                <a:rPr lang="ar-JO" sz="4800" dirty="0">
                  <a:solidFill>
                    <a:srgbClr val="FAFD00"/>
                  </a:solidFill>
                  <a:latin typeface="Accordance" panose="00000400000000000000" pitchFamily="2" charset="-78"/>
                  <a:ea typeface="Accordance" panose="00000400000000000000" pitchFamily="2" charset="-78"/>
                  <a:cs typeface="Accordance" panose="00000400000000000000" pitchFamily="2" charset="-78"/>
                </a:rPr>
                <a:t> </a:t>
              </a:r>
              <a:r>
                <a:rPr lang="ar-JO" sz="6600" dirty="0">
                  <a:solidFill>
                    <a:srgbClr val="00FF00"/>
                  </a:solidFill>
                  <a:latin typeface="Accordance" panose="00000400000000000000" pitchFamily="2" charset="-78"/>
                  <a:ea typeface="Accordance" panose="00000400000000000000" pitchFamily="2" charset="-78"/>
                  <a:cs typeface="Accordance" panose="00000400000000000000" pitchFamily="2" charset="-78"/>
                </a:rPr>
                <a:t>موسى</a:t>
              </a:r>
              <a:r>
                <a:rPr lang="ar-JO" sz="4800" dirty="0">
                  <a:solidFill>
                    <a:srgbClr val="FAFD00"/>
                  </a:solidFill>
                  <a:latin typeface="Accordance" panose="00000400000000000000" pitchFamily="2" charset="-78"/>
                  <a:ea typeface="Accordance" panose="00000400000000000000" pitchFamily="2" charset="-78"/>
                  <a:cs typeface="Accordance" panose="00000400000000000000" pitchFamily="2" charset="-78"/>
                </a:rPr>
                <a:t> </a:t>
              </a:r>
              <a:r>
                <a:rPr lang="ar-JO" sz="3600" dirty="0">
                  <a:solidFill>
                    <a:srgbClr val="FAFD00"/>
                  </a:solidFill>
                  <a:latin typeface="Accordance" panose="00000400000000000000" pitchFamily="2" charset="-78"/>
                  <a:ea typeface="Accordance" panose="00000400000000000000" pitchFamily="2" charset="-78"/>
                  <a:cs typeface="Accordance" panose="00000400000000000000" pitchFamily="2" charset="-78"/>
                </a:rPr>
                <a:t>يشوع</a:t>
              </a:r>
              <a:endParaRPr lang="en-US" sz="4800" dirty="0">
                <a:solidFill>
                  <a:srgbClr val="FAFD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133130" name="Rectangle 5"/>
            <p:cNvSpPr>
              <a:spLocks noChangeArrowheads="1"/>
            </p:cNvSpPr>
            <p:nvPr/>
          </p:nvSpPr>
          <p:spPr bwMode="auto">
            <a:xfrm>
              <a:off x="794" y="2537"/>
              <a:ext cx="725" cy="1707"/>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ctr" defTabSz="914400" eaLnBrk="0" fontAlgn="base" hangingPunct="0">
                <a:spcBef>
                  <a:spcPct val="0"/>
                </a:spcBef>
                <a:spcAft>
                  <a:spcPct val="0"/>
                </a:spcAft>
                <a:defRPr/>
              </a:pPr>
              <a:r>
                <a:rPr lang="en-US" sz="17200">
                  <a:solidFill>
                    <a:srgbClr val="D83104"/>
                  </a:solidFill>
                  <a:latin typeface="Times" charset="0"/>
                  <a:ea typeface="ＭＳ Ｐゴシック" charset="0"/>
                  <a:cs typeface="ＭＳ Ｐゴシック" charset="0"/>
                </a:rPr>
                <a:t>?</a:t>
              </a:r>
            </a:p>
          </p:txBody>
        </p:sp>
      </p:grpSp>
      <p:sp>
        <p:nvSpPr>
          <p:cNvPr id="136196" name="Text Box 1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133125" name="Rectangle 15"/>
          <p:cNvSpPr>
            <a:spLocks noChangeArrowheads="1"/>
          </p:cNvSpPr>
          <p:nvPr/>
        </p:nvSpPr>
        <p:spPr bwMode="auto">
          <a:xfrm>
            <a:off x="8091488" y="6524625"/>
            <a:ext cx="33972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63</a:t>
            </a:r>
          </a:p>
        </p:txBody>
      </p:sp>
      <p:sp>
        <p:nvSpPr>
          <p:cNvPr id="133127" name="Rectangle 17"/>
          <p:cNvSpPr>
            <a:spLocks noChangeArrowheads="1"/>
          </p:cNvSpPr>
          <p:nvPr/>
        </p:nvSpPr>
        <p:spPr bwMode="auto">
          <a:xfrm>
            <a:off x="327026" y="7938"/>
            <a:ext cx="1239838" cy="1720850"/>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ctr" defTabSz="914400" eaLnBrk="0" fontAlgn="base" hangingPunct="0">
              <a:spcBef>
                <a:spcPct val="0"/>
              </a:spcBef>
              <a:spcAft>
                <a:spcPct val="0"/>
              </a:spcAft>
              <a:defRPr/>
            </a:pPr>
            <a:r>
              <a:rPr lang="en-US" sz="10600" dirty="0">
                <a:solidFill>
                  <a:srgbClr val="FFFF00"/>
                </a:solidFill>
                <a:latin typeface="Times" charset="0"/>
                <a:ea typeface="ＭＳ Ｐゴシック" charset="0"/>
                <a:cs typeface="ＭＳ Ｐゴシック" charset="0"/>
              </a:rPr>
              <a:t>٧ </a:t>
            </a:r>
            <a:endParaRPr lang="en-US" sz="2800" dirty="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38815282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ChangeArrowheads="1"/>
          </p:cNvSpPr>
          <p:nvPr/>
        </p:nvSpPr>
        <p:spPr bwMode="auto">
          <a:xfrm>
            <a:off x="663575" y="1984375"/>
            <a:ext cx="2382838" cy="1074653"/>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0"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الثالث</a:t>
            </a:r>
            <a:r>
              <a:rPr kumimoji="0" lang="ar-JO" sz="3200" b="0" i="0" u="none" strike="noStrike" kern="1200" cap="none" spc="0" normalizeH="0" baseline="0" noProof="0" dirty="0">
                <a:ln>
                  <a:noFill/>
                </a:ln>
                <a:solidFill>
                  <a:srgbClr val="FAFD00"/>
                </a:solidFill>
                <a:effectLst/>
                <a:uLnTx/>
                <a:uFillTx/>
                <a:latin typeface="Accordance" panose="00000400000000000000" pitchFamily="2" charset="-78"/>
                <a:ea typeface="Accordance" panose="00000400000000000000" pitchFamily="2" charset="-78"/>
                <a:cs typeface="Accordance" panose="00000400000000000000" pitchFamily="2" charset="-78"/>
              </a:rPr>
              <a:t> من </a:t>
            </a:r>
            <a:r>
              <a:rPr kumimoji="0" lang="ar-JO" sz="3200" b="0"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٤</a:t>
            </a:r>
            <a:r>
              <a:rPr kumimoji="0" lang="ar-JO" sz="3200" b="0" i="0" u="none" strike="noStrike" kern="1200" cap="none" spc="0" normalizeH="0" baseline="0" noProof="0" dirty="0">
                <a:ln>
                  <a:noFill/>
                </a:ln>
                <a:solidFill>
                  <a:srgbClr val="FAFD00"/>
                </a:solidFill>
                <a:effectLst/>
                <a:uLnTx/>
                <a:uFillTx/>
                <a:latin typeface="Accordance" panose="00000400000000000000" pitchFamily="2" charset="-78"/>
                <a:ea typeface="Accordance" panose="00000400000000000000" pitchFamily="2" charset="-78"/>
                <a:cs typeface="Accordance" panose="00000400000000000000" pitchFamily="2" charset="-78"/>
              </a:rPr>
              <a:t>  </a:t>
            </a:r>
            <a:r>
              <a:rPr kumimoji="0" lang="ar-JO" sz="3200" b="0"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أشخاص</a:t>
            </a:r>
            <a:r>
              <a:rPr kumimoji="0" lang="ar-JO" sz="3200" b="0" i="0" u="none" strike="noStrike" kern="1200" cap="none" spc="0" normalizeH="0" baseline="0" noProof="0" dirty="0">
                <a:ln>
                  <a:noFill/>
                </a:ln>
                <a:solidFill>
                  <a:srgbClr val="FAFD00"/>
                </a:solidFill>
                <a:effectLst/>
                <a:uLnTx/>
                <a:uFillTx/>
                <a:latin typeface="Accordance" panose="00000400000000000000" pitchFamily="2" charset="-78"/>
                <a:ea typeface="Accordance" panose="00000400000000000000" pitchFamily="2" charset="-78"/>
                <a:cs typeface="Accordance" panose="00000400000000000000" pitchFamily="2" charset="-78"/>
              </a:rPr>
              <a:t> يكون:</a:t>
            </a:r>
            <a:endParaRPr kumimoji="0" lang="en-US" sz="3200" b="0" i="0" u="none" strike="noStrike" kern="1200" cap="none" spc="0" normalizeH="0" baseline="0" noProof="0" dirty="0">
              <a:ln>
                <a:noFill/>
              </a:ln>
              <a:solidFill>
                <a:srgbClr val="FAFD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135170" name="Rectangle 3"/>
          <p:cNvSpPr>
            <a:spLocks noChangeArrowheads="1"/>
          </p:cNvSpPr>
          <p:nvPr/>
        </p:nvSpPr>
        <p:spPr bwMode="auto">
          <a:xfrm>
            <a:off x="3556001" y="2736234"/>
            <a:ext cx="4924424" cy="1105431"/>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FAFD00"/>
                </a:solidFill>
                <a:effectLst/>
                <a:uLnTx/>
                <a:uFillTx/>
                <a:latin typeface="Accordance" panose="00000400000000000000" pitchFamily="2" charset="-78"/>
                <a:ea typeface="Accordance" panose="00000400000000000000" pitchFamily="2" charset="-78"/>
                <a:cs typeface="Accordance" panose="00000400000000000000" pitchFamily="2" charset="-78"/>
              </a:rPr>
              <a:t>إبراهيم</a:t>
            </a:r>
            <a:r>
              <a:rPr kumimoji="0" lang="ar-JO" sz="4800" b="0" i="0" u="none" strike="noStrike" kern="1200" cap="none" spc="0" normalizeH="0" baseline="0" noProof="0" dirty="0">
                <a:ln>
                  <a:noFill/>
                </a:ln>
                <a:solidFill>
                  <a:srgbClr val="FAFD00"/>
                </a:solidFill>
                <a:effectLst/>
                <a:uLnTx/>
                <a:uFillTx/>
                <a:latin typeface="Accordance" panose="00000400000000000000" pitchFamily="2" charset="-78"/>
                <a:ea typeface="Accordance" panose="00000400000000000000" pitchFamily="2" charset="-78"/>
                <a:cs typeface="Accordance" panose="00000400000000000000" pitchFamily="2" charset="-78"/>
              </a:rPr>
              <a:t> </a:t>
            </a:r>
            <a:r>
              <a:rPr kumimoji="0" lang="ar-JO" sz="3600" b="0" i="0" u="none" strike="noStrike" kern="1200" cap="none" spc="0" normalizeH="0" baseline="0" noProof="0" dirty="0">
                <a:ln>
                  <a:noFill/>
                </a:ln>
                <a:solidFill>
                  <a:srgbClr val="FAFD00"/>
                </a:solidFill>
                <a:effectLst/>
                <a:uLnTx/>
                <a:uFillTx/>
                <a:latin typeface="Accordance" panose="00000400000000000000" pitchFamily="2" charset="-78"/>
                <a:ea typeface="Accordance" panose="00000400000000000000" pitchFamily="2" charset="-78"/>
                <a:cs typeface="Accordance" panose="00000400000000000000" pitchFamily="2" charset="-78"/>
              </a:rPr>
              <a:t>يوسف</a:t>
            </a:r>
            <a:r>
              <a:rPr kumimoji="0" lang="ar-JO" sz="4800" b="0" i="0" u="none" strike="noStrike" kern="1200" cap="none" spc="0" normalizeH="0" baseline="0" noProof="0" dirty="0">
                <a:ln>
                  <a:noFill/>
                </a:ln>
                <a:solidFill>
                  <a:srgbClr val="FAFD00"/>
                </a:solidFill>
                <a:effectLst/>
                <a:uLnTx/>
                <a:uFillTx/>
                <a:latin typeface="Accordance" panose="00000400000000000000" pitchFamily="2" charset="-78"/>
                <a:ea typeface="Accordance" panose="00000400000000000000" pitchFamily="2" charset="-78"/>
                <a:cs typeface="Accordance" panose="00000400000000000000" pitchFamily="2" charset="-78"/>
              </a:rPr>
              <a:t> </a:t>
            </a:r>
            <a:r>
              <a:rPr kumimoji="0" lang="ar-JO" sz="6600" b="0" i="0" u="none" strike="noStrike" kern="1200" cap="none" spc="0" normalizeH="0" baseline="0" noProof="0" dirty="0">
                <a:ln>
                  <a:noFill/>
                </a:ln>
                <a:solidFill>
                  <a:srgbClr val="00FF00"/>
                </a:solidFill>
                <a:effectLst/>
                <a:uLnTx/>
                <a:uFillTx/>
                <a:latin typeface="Accordance" panose="00000400000000000000" pitchFamily="2" charset="-78"/>
                <a:ea typeface="Accordance" panose="00000400000000000000" pitchFamily="2" charset="-78"/>
                <a:cs typeface="Accordance" panose="00000400000000000000" pitchFamily="2" charset="-78"/>
              </a:rPr>
              <a:t>موسى</a:t>
            </a:r>
            <a:r>
              <a:rPr kumimoji="0" lang="ar-JO" sz="4800" b="0" i="0" u="none" strike="noStrike" kern="1200" cap="none" spc="0" normalizeH="0" baseline="0" noProof="0" dirty="0">
                <a:ln>
                  <a:noFill/>
                </a:ln>
                <a:solidFill>
                  <a:srgbClr val="FAFD00"/>
                </a:solidFill>
                <a:effectLst/>
                <a:uLnTx/>
                <a:uFillTx/>
                <a:latin typeface="Accordance" panose="00000400000000000000" pitchFamily="2" charset="-78"/>
                <a:ea typeface="Accordance" panose="00000400000000000000" pitchFamily="2" charset="-78"/>
                <a:cs typeface="Accordance" panose="00000400000000000000" pitchFamily="2" charset="-78"/>
              </a:rPr>
              <a:t> </a:t>
            </a:r>
            <a:r>
              <a:rPr kumimoji="0" lang="ar-JO" sz="3600" b="0" i="0" u="none" strike="noStrike" kern="1200" cap="none" spc="0" normalizeH="0" baseline="0" noProof="0" dirty="0">
                <a:ln>
                  <a:noFill/>
                </a:ln>
                <a:solidFill>
                  <a:srgbClr val="FAFD00"/>
                </a:solidFill>
                <a:effectLst/>
                <a:uLnTx/>
                <a:uFillTx/>
                <a:latin typeface="Accordance" panose="00000400000000000000" pitchFamily="2" charset="-78"/>
                <a:ea typeface="Accordance" panose="00000400000000000000" pitchFamily="2" charset="-78"/>
                <a:cs typeface="Accordance" panose="00000400000000000000" pitchFamily="2" charset="-78"/>
              </a:rPr>
              <a:t>يشوع</a:t>
            </a:r>
            <a:endParaRPr kumimoji="0" lang="en-US" sz="4800" b="0" i="0" u="none" strike="noStrike" kern="1200" cap="none" spc="0" normalizeH="0" baseline="0" noProof="0" dirty="0">
              <a:ln>
                <a:noFill/>
              </a:ln>
              <a:solidFill>
                <a:srgbClr val="FAFD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135171" name="Rectangle 4"/>
          <p:cNvSpPr>
            <a:spLocks noChangeArrowheads="1"/>
          </p:cNvSpPr>
          <p:nvPr/>
        </p:nvSpPr>
        <p:spPr bwMode="auto">
          <a:xfrm>
            <a:off x="3100859" y="4756150"/>
            <a:ext cx="3021660" cy="1320874"/>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ctr" defTabSz="914400" eaLnBrk="0" fontAlgn="base" hangingPunct="0">
              <a:spcBef>
                <a:spcPct val="0"/>
              </a:spcBef>
              <a:spcAft>
                <a:spcPct val="0"/>
              </a:spcAft>
              <a:defRPr/>
            </a:pPr>
            <a:r>
              <a:rPr lang="en-US" altLang="ja-JP" sz="8000" i="1" dirty="0">
                <a:solidFill>
                  <a:srgbClr val="FAFD00"/>
                </a:solidFill>
                <a:latin typeface="Accordance" panose="00000400000000000000" pitchFamily="2" charset="-78"/>
                <a:ea typeface="Accordance" panose="00000400000000000000" pitchFamily="2" charset="-78"/>
                <a:cs typeface="Accordance" panose="00000400000000000000" pitchFamily="2" charset="-78"/>
              </a:rPr>
              <a:t>"</a:t>
            </a:r>
            <a:r>
              <a:rPr lang="ar-JO" sz="8000" i="1" dirty="0">
                <a:solidFill>
                  <a:srgbClr val="FAFD00"/>
                </a:solidFill>
                <a:latin typeface="Accordance" panose="00000400000000000000" pitchFamily="2" charset="-78"/>
                <a:ea typeface="Accordance" panose="00000400000000000000" pitchFamily="2" charset="-78"/>
                <a:cs typeface="Accordance" panose="00000400000000000000" pitchFamily="2" charset="-78"/>
              </a:rPr>
              <a:t>موسى</a:t>
            </a:r>
            <a:r>
              <a:rPr lang="en-US" altLang="ja-JP" sz="8000" i="1" dirty="0">
                <a:solidFill>
                  <a:srgbClr val="FAFD00"/>
                </a:solidFill>
                <a:latin typeface="Accordance" panose="00000400000000000000" pitchFamily="2" charset="-78"/>
                <a:ea typeface="Accordance" panose="00000400000000000000" pitchFamily="2" charset="-78"/>
                <a:cs typeface="Accordance" panose="00000400000000000000" pitchFamily="2" charset="-78"/>
              </a:rPr>
              <a:t>"</a:t>
            </a:r>
            <a:endParaRPr lang="en-US" sz="8000" i="1" dirty="0">
              <a:solidFill>
                <a:srgbClr val="FAFD00"/>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138244" name="Text Box 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135173" name="Rectangle 13"/>
          <p:cNvSpPr>
            <a:spLocks noChangeArrowheads="1"/>
          </p:cNvSpPr>
          <p:nvPr/>
        </p:nvSpPr>
        <p:spPr bwMode="auto">
          <a:xfrm>
            <a:off x="8091488" y="6524625"/>
            <a:ext cx="33972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64</a:t>
            </a:r>
          </a:p>
        </p:txBody>
      </p:sp>
      <p:sp>
        <p:nvSpPr>
          <p:cNvPr id="135176" name="Rectangle 16"/>
          <p:cNvSpPr>
            <a:spLocks noChangeArrowheads="1"/>
          </p:cNvSpPr>
          <p:nvPr/>
        </p:nvSpPr>
        <p:spPr bwMode="auto">
          <a:xfrm>
            <a:off x="496888" y="7938"/>
            <a:ext cx="898525" cy="1720850"/>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00" b="0" i="0" u="none" strike="noStrike" kern="1200" cap="none" spc="0" normalizeH="0" baseline="0" noProof="0" dirty="0">
                <a:ln>
                  <a:noFill/>
                </a:ln>
                <a:solidFill>
                  <a:srgbClr val="FFFF00"/>
                </a:solidFill>
                <a:effectLst/>
                <a:uLnTx/>
                <a:uFillTx/>
                <a:latin typeface="Times" charset="0"/>
                <a:ea typeface="ＭＳ Ｐゴシック" charset="0"/>
                <a:cs typeface="ＭＳ Ｐゴシック" charset="0"/>
              </a:rPr>
              <a:t>٧</a:t>
            </a:r>
            <a:endParaRPr kumimoji="0" lang="en-US" sz="2800" b="0" i="0" u="none" strike="noStrike" kern="1200" cap="none" spc="0" normalizeH="0" baseline="0" noProof="0" dirty="0">
              <a:ln>
                <a:noFill/>
              </a:ln>
              <a:solidFill>
                <a:srgbClr val="00DFCA"/>
              </a:solidFill>
              <a:effectLst>
                <a:outerShdw blurRad="38100" dist="38100" dir="2700000" algn="tl">
                  <a:srgbClr val="000000"/>
                </a:outerShdw>
              </a:effectLst>
              <a:uLnTx/>
              <a:uFillTx/>
              <a:latin typeface="Comic Sans MS" charset="0"/>
              <a:ea typeface="ＭＳ Ｐゴシック" charset="0"/>
              <a:cs typeface="ＭＳ Ｐゴシック" charset="0"/>
            </a:endParaRPr>
          </a:p>
        </p:txBody>
      </p:sp>
      <p:sp>
        <p:nvSpPr>
          <p:cNvPr id="135175" name="Text Box 18"/>
          <p:cNvSpPr txBox="1">
            <a:spLocks noChangeArrowheads="1"/>
          </p:cNvSpPr>
          <p:nvPr/>
        </p:nvSpPr>
        <p:spPr bwMode="auto">
          <a:xfrm>
            <a:off x="1793875" y="0"/>
            <a:ext cx="2603500" cy="274638"/>
          </a:xfrm>
          <a:prstGeom prst="rect">
            <a:avLst/>
          </a:prstGeom>
          <a:noFill/>
          <a:ln>
            <a:noFill/>
          </a:ln>
          <a:effectLst>
            <a:outerShdw blurRad="63500" dist="63500" dir="2212194"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ar-JO" sz="1200" b="1" dirty="0">
                <a:solidFill>
                  <a:srgbClr val="FFFFFF"/>
                </a:solidFill>
                <a:latin typeface="Accordance" panose="00000400000000000000" pitchFamily="2" charset="-78"/>
                <a:ea typeface="Accordance" panose="00000400000000000000" pitchFamily="2" charset="-78"/>
                <a:cs typeface="Accordance" panose="00000400000000000000" pitchFamily="2" charset="-78"/>
              </a:rPr>
              <a:t>خر ٢: ١٠</a:t>
            </a:r>
            <a:endParaRPr lang="en-US" sz="1200" b="1" dirty="0">
              <a:solidFill>
                <a:srgbClr val="FFFFFF"/>
              </a:solidFill>
              <a:latin typeface="Accordance" panose="00000400000000000000" pitchFamily="2" charset="-78"/>
              <a:ea typeface="Accordance" panose="00000400000000000000" pitchFamily="2" charset="-78"/>
              <a:cs typeface="Accordance" panose="00000400000000000000" pitchFamily="2" charset="-78"/>
            </a:endParaRPr>
          </a:p>
        </p:txBody>
      </p:sp>
    </p:spTree>
    <p:extLst>
      <p:ext uri="{BB962C8B-B14F-4D97-AF65-F5344CB8AC3E}">
        <p14:creationId xmlns:p14="http://schemas.microsoft.com/office/powerpoint/2010/main" val="4143801072"/>
      </p:ext>
    </p:extLst>
  </p:cSld>
  <p:clrMapOvr>
    <a:masterClrMapping/>
  </p:clrMapOvr>
  <p:transition spd="slow">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algn="just" rtl="1" eaLnBrk="1" hangingPunct="1">
              <a:defRPr/>
            </a:pPr>
            <a:r>
              <a:rPr lang="ar-JO" sz="2400" b="1" dirty="0">
                <a:solidFill>
                  <a:srgbClr val="FFFFFF"/>
                </a:solidFill>
                <a:latin typeface="Accordance" panose="00000400000000000000" pitchFamily="2" charset="-78"/>
                <a:ea typeface="Accordance" panose="00000400000000000000" pitchFamily="2" charset="-78"/>
                <a:cs typeface="Accordance" panose="00000400000000000000" pitchFamily="2" charset="-78"/>
              </a:rPr>
              <a:t>الكتاب المقدس ... رابط أساسي على </a:t>
            </a:r>
            <a:r>
              <a:rPr lang="en-US" sz="2400" b="1" dirty="0">
                <a:solidFill>
                  <a:srgbClr val="FFFFFF"/>
                </a:solidFill>
                <a:latin typeface="Arial" charset="0"/>
                <a:ea typeface="ＭＳ Ｐゴシック" charset="0"/>
              </a:rPr>
              <a:t>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ar-JO" sz="4000" b="1" dirty="0">
                <a:solidFill>
                  <a:srgbClr val="FFFFFF"/>
                </a:solidFill>
                <a:latin typeface="Accordance" panose="00000400000000000000" pitchFamily="2" charset="-78"/>
                <a:ea typeface="Accordance" panose="00000400000000000000" pitchFamily="2" charset="-78"/>
                <a:cs typeface="Accordance" panose="00000400000000000000" pitchFamily="2" charset="-78"/>
              </a:rPr>
              <a:t>أحصل على هذا العرض مجانا!</a:t>
            </a:r>
            <a:endParaRPr lang="en-US" sz="1400" b="1" dirty="0">
              <a:solidFill>
                <a:srgbClr val="FFFFFF"/>
              </a:solidFill>
              <a:latin typeface="Accordance" panose="00000400000000000000" pitchFamily="2" charset="-78"/>
              <a:ea typeface="Accordance" panose="00000400000000000000" pitchFamily="2" charset="-78"/>
              <a:cs typeface="Accordance" panose="00000400000000000000" pitchFamily="2" charset="-78"/>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5802849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7217" name="Rectangle 8"/>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7218" name="Rectangle 14"/>
          <p:cNvSpPr>
            <a:spLocks noChangeArrowheads="1"/>
          </p:cNvSpPr>
          <p:nvPr/>
        </p:nvSpPr>
        <p:spPr bwMode="auto">
          <a:xfrm>
            <a:off x="8091488" y="6524625"/>
            <a:ext cx="33972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65</a:t>
            </a:r>
          </a:p>
        </p:txBody>
      </p:sp>
      <p:sp>
        <p:nvSpPr>
          <p:cNvPr id="140291" name="Text Box 15"/>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1400" b="1">
              <a:solidFill>
                <a:srgbClr val="FFFFFF"/>
              </a:solidFill>
              <a:latin typeface="Arial" charset="0"/>
            </a:endParaRPr>
          </a:p>
        </p:txBody>
      </p:sp>
      <p:sp>
        <p:nvSpPr>
          <p:cNvPr id="140292" name="Text Box 16"/>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900" b="1">
                <a:solidFill>
                  <a:srgbClr val="FFFFFF"/>
                </a:solidFill>
                <a:latin typeface="Arial" charset="0"/>
              </a:rPr>
              <a:t>©2006 TBBMI</a:t>
            </a:r>
          </a:p>
        </p:txBody>
      </p:sp>
      <p:sp>
        <p:nvSpPr>
          <p:cNvPr id="137221" name="Rectangle 17"/>
          <p:cNvSpPr>
            <a:spLocks noChangeArrowheads="1"/>
          </p:cNvSpPr>
          <p:nvPr/>
        </p:nvSpPr>
        <p:spPr bwMode="auto">
          <a:xfrm>
            <a:off x="7507288" y="6526213"/>
            <a:ext cx="81280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9.65.03b.</a:t>
            </a:r>
          </a:p>
        </p:txBody>
      </p:sp>
    </p:spTree>
    <p:extLst>
      <p:ext uri="{BB962C8B-B14F-4D97-AF65-F5344CB8AC3E}">
        <p14:creationId xmlns:p14="http://schemas.microsoft.com/office/powerpoint/2010/main" val="779195512"/>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1525" y="1046163"/>
            <a:ext cx="7623175" cy="4849812"/>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665604" name="Text Box 4"/>
          <p:cNvSpPr txBox="1">
            <a:spLocks noChangeArrowheads="1"/>
          </p:cNvSpPr>
          <p:nvPr/>
        </p:nvSpPr>
        <p:spPr bwMode="auto">
          <a:xfrm>
            <a:off x="1906588" y="2312988"/>
            <a:ext cx="2998787" cy="2308324"/>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altLang="ja-JP" sz="4800" b="1" dirty="0">
                <a:solidFill>
                  <a:srgbClr val="FFFFFF"/>
                </a:solidFill>
                <a:latin typeface="Accordance" panose="00000400000000000000" pitchFamily="2" charset="-78"/>
                <a:ea typeface="Accordance" panose="00000400000000000000" pitchFamily="2" charset="-78"/>
                <a:cs typeface="Accordance" panose="00000400000000000000" pitchFamily="2" charset="-78"/>
              </a:rPr>
              <a:t>"</a:t>
            </a:r>
            <a:r>
              <a:rPr lang="ar-JO" sz="4800" b="1" dirty="0">
                <a:solidFill>
                  <a:srgbClr val="FFFFFF"/>
                </a:solidFill>
                <a:latin typeface="Accordance" panose="00000400000000000000" pitchFamily="2" charset="-78"/>
                <a:ea typeface="Accordance" panose="00000400000000000000" pitchFamily="2" charset="-78"/>
                <a:cs typeface="Accordance" panose="00000400000000000000" pitchFamily="2" charset="-78"/>
              </a:rPr>
              <a:t>الحبل السُرّي للأرض</a:t>
            </a:r>
            <a:r>
              <a:rPr lang="en-US" altLang="ja-JP" sz="4800" b="1" dirty="0">
                <a:solidFill>
                  <a:srgbClr val="FFFFFF"/>
                </a:solidFill>
                <a:latin typeface="Accordance" panose="00000400000000000000" pitchFamily="2" charset="-78"/>
                <a:ea typeface="Accordance" panose="00000400000000000000" pitchFamily="2" charset="-78"/>
                <a:cs typeface="Accordance" panose="00000400000000000000" pitchFamily="2" charset="-78"/>
              </a:rPr>
              <a:t>"</a:t>
            </a:r>
            <a:endParaRPr lang="en-US" sz="4800" b="1" dirty="0">
              <a:solidFill>
                <a:srgbClr val="FFFFFF"/>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665606" name="Freeform 6"/>
          <p:cNvSpPr>
            <a:spLocks/>
          </p:cNvSpPr>
          <p:nvPr/>
        </p:nvSpPr>
        <p:spPr bwMode="auto">
          <a:xfrm>
            <a:off x="2387600" y="1543050"/>
            <a:ext cx="5614988" cy="3289300"/>
          </a:xfrm>
          <a:custGeom>
            <a:avLst/>
            <a:gdLst/>
            <a:ahLst/>
            <a:cxnLst>
              <a:cxn ang="0">
                <a:pos x="0" y="0"/>
              </a:cxn>
              <a:cxn ang="0">
                <a:pos x="656" y="184"/>
              </a:cxn>
              <a:cxn ang="0">
                <a:pos x="832" y="224"/>
              </a:cxn>
              <a:cxn ang="0">
                <a:pos x="856" y="240"/>
              </a:cxn>
              <a:cxn ang="0">
                <a:pos x="880" y="248"/>
              </a:cxn>
              <a:cxn ang="0">
                <a:pos x="928" y="280"/>
              </a:cxn>
              <a:cxn ang="0">
                <a:pos x="1048" y="272"/>
              </a:cxn>
              <a:cxn ang="0">
                <a:pos x="1096" y="256"/>
              </a:cxn>
              <a:cxn ang="0">
                <a:pos x="1216" y="168"/>
              </a:cxn>
              <a:cxn ang="0">
                <a:pos x="1368" y="192"/>
              </a:cxn>
              <a:cxn ang="0">
                <a:pos x="1512" y="368"/>
              </a:cxn>
              <a:cxn ang="0">
                <a:pos x="1616" y="440"/>
              </a:cxn>
              <a:cxn ang="0">
                <a:pos x="1664" y="456"/>
              </a:cxn>
              <a:cxn ang="0">
                <a:pos x="1856" y="528"/>
              </a:cxn>
              <a:cxn ang="0">
                <a:pos x="2160" y="584"/>
              </a:cxn>
              <a:cxn ang="0">
                <a:pos x="2224" y="640"/>
              </a:cxn>
              <a:cxn ang="0">
                <a:pos x="2408" y="712"/>
              </a:cxn>
              <a:cxn ang="0">
                <a:pos x="2520" y="728"/>
              </a:cxn>
              <a:cxn ang="0">
                <a:pos x="2616" y="768"/>
              </a:cxn>
              <a:cxn ang="0">
                <a:pos x="2792" y="808"/>
              </a:cxn>
              <a:cxn ang="0">
                <a:pos x="2848" y="864"/>
              </a:cxn>
              <a:cxn ang="0">
                <a:pos x="2824" y="1040"/>
              </a:cxn>
              <a:cxn ang="0">
                <a:pos x="2832" y="1072"/>
              </a:cxn>
              <a:cxn ang="0">
                <a:pos x="3024" y="1120"/>
              </a:cxn>
              <a:cxn ang="0">
                <a:pos x="3144" y="1128"/>
              </a:cxn>
              <a:cxn ang="0">
                <a:pos x="3240" y="1184"/>
              </a:cxn>
              <a:cxn ang="0">
                <a:pos x="3360" y="1208"/>
              </a:cxn>
              <a:cxn ang="0">
                <a:pos x="3424" y="1232"/>
              </a:cxn>
              <a:cxn ang="0">
                <a:pos x="3496" y="1288"/>
              </a:cxn>
              <a:cxn ang="0">
                <a:pos x="3432" y="1552"/>
              </a:cxn>
              <a:cxn ang="0">
                <a:pos x="3320" y="1920"/>
              </a:cxn>
              <a:cxn ang="0">
                <a:pos x="3288" y="1968"/>
              </a:cxn>
              <a:cxn ang="0">
                <a:pos x="3192" y="2040"/>
              </a:cxn>
              <a:cxn ang="0">
                <a:pos x="3120" y="2072"/>
              </a:cxn>
              <a:cxn ang="0">
                <a:pos x="2968" y="2056"/>
              </a:cxn>
              <a:cxn ang="0">
                <a:pos x="2840" y="2024"/>
              </a:cxn>
            </a:cxnLst>
            <a:rect l="0" t="0" r="r" b="b"/>
            <a:pathLst>
              <a:path w="3537" h="2072">
                <a:moveTo>
                  <a:pt x="0" y="0"/>
                </a:moveTo>
                <a:cubicBezTo>
                  <a:pt x="122" y="204"/>
                  <a:pt x="462" y="178"/>
                  <a:pt x="656" y="184"/>
                </a:cubicBezTo>
                <a:cubicBezTo>
                  <a:pt x="706" y="189"/>
                  <a:pt x="786" y="193"/>
                  <a:pt x="832" y="224"/>
                </a:cubicBezTo>
                <a:cubicBezTo>
                  <a:pt x="840" y="229"/>
                  <a:pt x="847" y="235"/>
                  <a:pt x="856" y="240"/>
                </a:cubicBezTo>
                <a:cubicBezTo>
                  <a:pt x="863" y="243"/>
                  <a:pt x="872" y="243"/>
                  <a:pt x="880" y="248"/>
                </a:cubicBezTo>
                <a:cubicBezTo>
                  <a:pt x="896" y="257"/>
                  <a:pt x="928" y="280"/>
                  <a:pt x="928" y="280"/>
                </a:cubicBezTo>
                <a:cubicBezTo>
                  <a:pt x="968" y="277"/>
                  <a:pt x="1008" y="277"/>
                  <a:pt x="1048" y="272"/>
                </a:cubicBezTo>
                <a:cubicBezTo>
                  <a:pt x="1064" y="269"/>
                  <a:pt x="1096" y="256"/>
                  <a:pt x="1096" y="256"/>
                </a:cubicBezTo>
                <a:cubicBezTo>
                  <a:pt x="1130" y="221"/>
                  <a:pt x="1169" y="183"/>
                  <a:pt x="1216" y="168"/>
                </a:cubicBezTo>
                <a:cubicBezTo>
                  <a:pt x="1276" y="173"/>
                  <a:pt x="1314" y="174"/>
                  <a:pt x="1368" y="192"/>
                </a:cubicBezTo>
                <a:cubicBezTo>
                  <a:pt x="1402" y="243"/>
                  <a:pt x="1450" y="347"/>
                  <a:pt x="1512" y="368"/>
                </a:cubicBezTo>
                <a:cubicBezTo>
                  <a:pt x="1542" y="393"/>
                  <a:pt x="1579" y="421"/>
                  <a:pt x="1616" y="440"/>
                </a:cubicBezTo>
                <a:cubicBezTo>
                  <a:pt x="1631" y="447"/>
                  <a:pt x="1648" y="448"/>
                  <a:pt x="1664" y="456"/>
                </a:cubicBezTo>
                <a:cubicBezTo>
                  <a:pt x="1743" y="495"/>
                  <a:pt x="1764" y="517"/>
                  <a:pt x="1856" y="528"/>
                </a:cubicBezTo>
                <a:cubicBezTo>
                  <a:pt x="1943" y="538"/>
                  <a:pt x="2080" y="531"/>
                  <a:pt x="2160" y="584"/>
                </a:cubicBezTo>
                <a:cubicBezTo>
                  <a:pt x="2178" y="612"/>
                  <a:pt x="2191" y="629"/>
                  <a:pt x="2224" y="640"/>
                </a:cubicBezTo>
                <a:cubicBezTo>
                  <a:pt x="2264" y="700"/>
                  <a:pt x="2341" y="702"/>
                  <a:pt x="2408" y="712"/>
                </a:cubicBezTo>
                <a:cubicBezTo>
                  <a:pt x="2445" y="717"/>
                  <a:pt x="2520" y="728"/>
                  <a:pt x="2520" y="728"/>
                </a:cubicBezTo>
                <a:cubicBezTo>
                  <a:pt x="2549" y="737"/>
                  <a:pt x="2586" y="762"/>
                  <a:pt x="2616" y="768"/>
                </a:cubicBezTo>
                <a:cubicBezTo>
                  <a:pt x="2675" y="779"/>
                  <a:pt x="2734" y="788"/>
                  <a:pt x="2792" y="808"/>
                </a:cubicBezTo>
                <a:cubicBezTo>
                  <a:pt x="2820" y="836"/>
                  <a:pt x="2836" y="828"/>
                  <a:pt x="2848" y="864"/>
                </a:cubicBezTo>
                <a:cubicBezTo>
                  <a:pt x="2842" y="931"/>
                  <a:pt x="2836" y="977"/>
                  <a:pt x="2824" y="1040"/>
                </a:cubicBezTo>
                <a:cubicBezTo>
                  <a:pt x="2826" y="1050"/>
                  <a:pt x="2825" y="1062"/>
                  <a:pt x="2832" y="1072"/>
                </a:cubicBezTo>
                <a:cubicBezTo>
                  <a:pt x="2852" y="1103"/>
                  <a:pt x="2985" y="1116"/>
                  <a:pt x="3024" y="1120"/>
                </a:cubicBezTo>
                <a:cubicBezTo>
                  <a:pt x="3063" y="1123"/>
                  <a:pt x="3104" y="1125"/>
                  <a:pt x="3144" y="1128"/>
                </a:cubicBezTo>
                <a:cubicBezTo>
                  <a:pt x="3179" y="1139"/>
                  <a:pt x="3206" y="1175"/>
                  <a:pt x="3240" y="1184"/>
                </a:cubicBezTo>
                <a:cubicBezTo>
                  <a:pt x="3322" y="1204"/>
                  <a:pt x="3282" y="1196"/>
                  <a:pt x="3360" y="1208"/>
                </a:cubicBezTo>
                <a:cubicBezTo>
                  <a:pt x="3381" y="1216"/>
                  <a:pt x="3403" y="1221"/>
                  <a:pt x="3424" y="1232"/>
                </a:cubicBezTo>
                <a:cubicBezTo>
                  <a:pt x="3451" y="1245"/>
                  <a:pt x="3470" y="1270"/>
                  <a:pt x="3496" y="1288"/>
                </a:cubicBezTo>
                <a:cubicBezTo>
                  <a:pt x="3537" y="1411"/>
                  <a:pt x="3463" y="1457"/>
                  <a:pt x="3432" y="1552"/>
                </a:cubicBezTo>
                <a:cubicBezTo>
                  <a:pt x="3426" y="1700"/>
                  <a:pt x="3450" y="1833"/>
                  <a:pt x="3320" y="1920"/>
                </a:cubicBezTo>
                <a:cubicBezTo>
                  <a:pt x="3309" y="1936"/>
                  <a:pt x="3304" y="1957"/>
                  <a:pt x="3288" y="1968"/>
                </a:cubicBezTo>
                <a:cubicBezTo>
                  <a:pt x="3251" y="1992"/>
                  <a:pt x="3224" y="2012"/>
                  <a:pt x="3192" y="2040"/>
                </a:cubicBezTo>
                <a:cubicBezTo>
                  <a:pt x="3171" y="2056"/>
                  <a:pt x="3120" y="2072"/>
                  <a:pt x="3120" y="2072"/>
                </a:cubicBezTo>
                <a:cubicBezTo>
                  <a:pt x="3070" y="2068"/>
                  <a:pt x="3016" y="2069"/>
                  <a:pt x="2968" y="2056"/>
                </a:cubicBezTo>
                <a:cubicBezTo>
                  <a:pt x="2923" y="2043"/>
                  <a:pt x="2886" y="2024"/>
                  <a:pt x="2840" y="2024"/>
                </a:cubicBezTo>
              </a:path>
            </a:pathLst>
          </a:custGeom>
          <a:noFill/>
          <a:ln w="57150" cap="flat" cmpd="sng">
            <a:solidFill>
              <a:srgbClr val="5DBACA"/>
            </a:solidFill>
            <a:prstDash val="solid"/>
            <a:round/>
            <a:headEnd type="none" w="med" len="med"/>
            <a:tailEnd type="none" w="med" len="med"/>
          </a:ln>
          <a:effectLst>
            <a:outerShdw blurRad="63500" dist="57501" dir="3723739"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5608" name="Oval 8"/>
          <p:cNvSpPr>
            <a:spLocks noChangeArrowheads="1"/>
          </p:cNvSpPr>
          <p:nvPr/>
        </p:nvSpPr>
        <p:spPr bwMode="auto">
          <a:xfrm>
            <a:off x="6905625" y="3492500"/>
            <a:ext cx="1200150" cy="17780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5616" name="Rectangle 1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05</a:t>
            </a:r>
          </a:p>
        </p:txBody>
      </p:sp>
      <p:sp>
        <p:nvSpPr>
          <p:cNvPr id="13318" name="Text Box 17"/>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dirty="0">
                <a:solidFill>
                  <a:srgbClr val="FFFFFF"/>
                </a:solidFill>
                <a:latin typeface="Arial" charset="0"/>
              </a:rPr>
              <a:t>Handbook pg. 19-24</a:t>
            </a:r>
          </a:p>
        </p:txBody>
      </p:sp>
      <p:sp>
        <p:nvSpPr>
          <p:cNvPr id="665618" name="Text Box 18"/>
          <p:cNvSpPr txBox="1">
            <a:spLocks noChangeArrowheads="1"/>
          </p:cNvSpPr>
          <p:nvPr/>
        </p:nvSpPr>
        <p:spPr bwMode="auto">
          <a:xfrm>
            <a:off x="8569325" y="6469063"/>
            <a:ext cx="482600" cy="336550"/>
          </a:xfrm>
          <a:prstGeom prst="rect">
            <a:avLst/>
          </a:prstGeom>
          <a:noFill/>
          <a:ln w="9525">
            <a:noFill/>
            <a:miter lim="800000"/>
            <a:headEnd/>
            <a:tailEnd/>
          </a:ln>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600" b="1" dirty="0">
                <a:solidFill>
                  <a:srgbClr val="FFFFFF"/>
                </a:solidFill>
                <a:effectLst>
                  <a:outerShdw blurRad="38100" dist="38100" dir="2700000" algn="tl">
                    <a:srgbClr val="000000"/>
                  </a:outerShdw>
                </a:effectLst>
              </a:rPr>
              <a:t>١ </a:t>
            </a:r>
          </a:p>
        </p:txBody>
      </p:sp>
      <p:sp>
        <p:nvSpPr>
          <p:cNvPr id="665605" name="Freeform 5"/>
          <p:cNvSpPr>
            <a:spLocks/>
          </p:cNvSpPr>
          <p:nvPr/>
        </p:nvSpPr>
        <p:spPr bwMode="auto">
          <a:xfrm>
            <a:off x="5448300" y="2420938"/>
            <a:ext cx="2573338" cy="2544762"/>
          </a:xfrm>
          <a:custGeom>
            <a:avLst/>
            <a:gdLst/>
            <a:ahLst/>
            <a:cxnLst>
              <a:cxn ang="0">
                <a:pos x="0" y="27"/>
              </a:cxn>
              <a:cxn ang="0">
                <a:pos x="352" y="59"/>
              </a:cxn>
              <a:cxn ang="0">
                <a:pos x="432" y="91"/>
              </a:cxn>
              <a:cxn ang="0">
                <a:pos x="576" y="179"/>
              </a:cxn>
              <a:cxn ang="0">
                <a:pos x="688" y="299"/>
              </a:cxn>
              <a:cxn ang="0">
                <a:pos x="720" y="371"/>
              </a:cxn>
              <a:cxn ang="0">
                <a:pos x="752" y="419"/>
              </a:cxn>
              <a:cxn ang="0">
                <a:pos x="768" y="443"/>
              </a:cxn>
              <a:cxn ang="0">
                <a:pos x="840" y="499"/>
              </a:cxn>
              <a:cxn ang="0">
                <a:pos x="944" y="547"/>
              </a:cxn>
              <a:cxn ang="0">
                <a:pos x="1520" y="539"/>
              </a:cxn>
              <a:cxn ang="0">
                <a:pos x="1584" y="587"/>
              </a:cxn>
              <a:cxn ang="0">
                <a:pos x="1560" y="955"/>
              </a:cxn>
              <a:cxn ang="0">
                <a:pos x="1512" y="1075"/>
              </a:cxn>
              <a:cxn ang="0">
                <a:pos x="1496" y="1123"/>
              </a:cxn>
              <a:cxn ang="0">
                <a:pos x="1344" y="1411"/>
              </a:cxn>
              <a:cxn ang="0">
                <a:pos x="1248" y="1459"/>
              </a:cxn>
              <a:cxn ang="0">
                <a:pos x="1096" y="1467"/>
              </a:cxn>
              <a:cxn ang="0">
                <a:pos x="1048" y="1491"/>
              </a:cxn>
              <a:cxn ang="0">
                <a:pos x="1000" y="1603"/>
              </a:cxn>
            </a:cxnLst>
            <a:rect l="0" t="0" r="r" b="b"/>
            <a:pathLst>
              <a:path w="1621" h="1603">
                <a:moveTo>
                  <a:pt x="0" y="27"/>
                </a:moveTo>
                <a:cubicBezTo>
                  <a:pt x="78" y="0"/>
                  <a:pt x="261" y="28"/>
                  <a:pt x="352" y="59"/>
                </a:cubicBezTo>
                <a:cubicBezTo>
                  <a:pt x="381" y="68"/>
                  <a:pt x="401" y="83"/>
                  <a:pt x="432" y="91"/>
                </a:cubicBezTo>
                <a:cubicBezTo>
                  <a:pt x="477" y="121"/>
                  <a:pt x="536" y="139"/>
                  <a:pt x="576" y="179"/>
                </a:cubicBezTo>
                <a:cubicBezTo>
                  <a:pt x="615" y="218"/>
                  <a:pt x="652" y="256"/>
                  <a:pt x="688" y="299"/>
                </a:cubicBezTo>
                <a:cubicBezTo>
                  <a:pt x="742" y="364"/>
                  <a:pt x="650" y="266"/>
                  <a:pt x="720" y="371"/>
                </a:cubicBezTo>
                <a:cubicBezTo>
                  <a:pt x="730" y="387"/>
                  <a:pt x="741" y="403"/>
                  <a:pt x="752" y="419"/>
                </a:cubicBezTo>
                <a:cubicBezTo>
                  <a:pt x="757" y="427"/>
                  <a:pt x="760" y="437"/>
                  <a:pt x="768" y="443"/>
                </a:cubicBezTo>
                <a:cubicBezTo>
                  <a:pt x="793" y="460"/>
                  <a:pt x="812" y="485"/>
                  <a:pt x="840" y="499"/>
                </a:cubicBezTo>
                <a:cubicBezTo>
                  <a:pt x="874" y="516"/>
                  <a:pt x="911" y="525"/>
                  <a:pt x="944" y="547"/>
                </a:cubicBezTo>
                <a:cubicBezTo>
                  <a:pt x="1140" y="541"/>
                  <a:pt x="1324" y="530"/>
                  <a:pt x="1520" y="539"/>
                </a:cubicBezTo>
                <a:cubicBezTo>
                  <a:pt x="1550" y="549"/>
                  <a:pt x="1557" y="569"/>
                  <a:pt x="1584" y="587"/>
                </a:cubicBezTo>
                <a:cubicBezTo>
                  <a:pt x="1621" y="700"/>
                  <a:pt x="1597" y="842"/>
                  <a:pt x="1560" y="955"/>
                </a:cubicBezTo>
                <a:cubicBezTo>
                  <a:pt x="1545" y="997"/>
                  <a:pt x="1526" y="1032"/>
                  <a:pt x="1512" y="1075"/>
                </a:cubicBezTo>
                <a:cubicBezTo>
                  <a:pt x="1506" y="1091"/>
                  <a:pt x="1496" y="1123"/>
                  <a:pt x="1496" y="1123"/>
                </a:cubicBezTo>
                <a:cubicBezTo>
                  <a:pt x="1483" y="1258"/>
                  <a:pt x="1464" y="1343"/>
                  <a:pt x="1344" y="1411"/>
                </a:cubicBezTo>
                <a:cubicBezTo>
                  <a:pt x="1310" y="1429"/>
                  <a:pt x="1289" y="1456"/>
                  <a:pt x="1248" y="1459"/>
                </a:cubicBezTo>
                <a:cubicBezTo>
                  <a:pt x="1197" y="1461"/>
                  <a:pt x="1146" y="1464"/>
                  <a:pt x="1096" y="1467"/>
                </a:cubicBezTo>
                <a:cubicBezTo>
                  <a:pt x="1079" y="1472"/>
                  <a:pt x="1059" y="1476"/>
                  <a:pt x="1048" y="1491"/>
                </a:cubicBezTo>
                <a:cubicBezTo>
                  <a:pt x="1029" y="1513"/>
                  <a:pt x="1000" y="1575"/>
                  <a:pt x="1000" y="1603"/>
                </a:cubicBezTo>
              </a:path>
            </a:pathLst>
          </a:custGeom>
          <a:noFill/>
          <a:ln w="57150" cap="flat" cmpd="sng">
            <a:solidFill>
              <a:srgbClr val="FFFF00"/>
            </a:solidFill>
            <a:prstDash val="solid"/>
            <a:round/>
            <a:headEnd type="none" w="med" len="med"/>
            <a:tailEnd type="none" w="med" len="med"/>
          </a:ln>
          <a:effectLst>
            <a:outerShdw blurRad="63500" dist="57501" dir="3723739"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5607" name="Freeform 7"/>
          <p:cNvSpPr>
            <a:spLocks/>
          </p:cNvSpPr>
          <p:nvPr/>
        </p:nvSpPr>
        <p:spPr bwMode="auto">
          <a:xfrm>
            <a:off x="5537200" y="1762125"/>
            <a:ext cx="2484438" cy="3111500"/>
          </a:xfrm>
          <a:custGeom>
            <a:avLst/>
            <a:gdLst/>
            <a:ahLst/>
            <a:cxnLst>
              <a:cxn ang="0">
                <a:pos x="120" y="0"/>
              </a:cxn>
              <a:cxn ang="0">
                <a:pos x="72" y="8"/>
              </a:cxn>
              <a:cxn ang="0">
                <a:pos x="24" y="40"/>
              </a:cxn>
              <a:cxn ang="0">
                <a:pos x="0" y="120"/>
              </a:cxn>
              <a:cxn ang="0">
                <a:pos x="8" y="296"/>
              </a:cxn>
              <a:cxn ang="0">
                <a:pos x="96" y="376"/>
              </a:cxn>
              <a:cxn ang="0">
                <a:pos x="488" y="504"/>
              </a:cxn>
              <a:cxn ang="0">
                <a:pos x="688" y="512"/>
              </a:cxn>
              <a:cxn ang="0">
                <a:pos x="864" y="560"/>
              </a:cxn>
              <a:cxn ang="0">
                <a:pos x="896" y="608"/>
              </a:cxn>
              <a:cxn ang="0">
                <a:pos x="912" y="632"/>
              </a:cxn>
              <a:cxn ang="0">
                <a:pos x="936" y="792"/>
              </a:cxn>
              <a:cxn ang="0">
                <a:pos x="968" y="840"/>
              </a:cxn>
              <a:cxn ang="0">
                <a:pos x="984" y="864"/>
              </a:cxn>
              <a:cxn ang="0">
                <a:pos x="1104" y="960"/>
              </a:cxn>
              <a:cxn ang="0">
                <a:pos x="1216" y="1000"/>
              </a:cxn>
              <a:cxn ang="0">
                <a:pos x="1272" y="1040"/>
              </a:cxn>
              <a:cxn ang="0">
                <a:pos x="1376" y="1088"/>
              </a:cxn>
              <a:cxn ang="0">
                <a:pos x="1496" y="1136"/>
              </a:cxn>
              <a:cxn ang="0">
                <a:pos x="1552" y="1216"/>
              </a:cxn>
              <a:cxn ang="0">
                <a:pos x="1488" y="1448"/>
              </a:cxn>
              <a:cxn ang="0">
                <a:pos x="1432" y="1520"/>
              </a:cxn>
              <a:cxn ang="0">
                <a:pos x="1416" y="1568"/>
              </a:cxn>
              <a:cxn ang="0">
                <a:pos x="1408" y="1864"/>
              </a:cxn>
              <a:cxn ang="0">
                <a:pos x="1384" y="1888"/>
              </a:cxn>
              <a:cxn ang="0">
                <a:pos x="1248" y="1960"/>
              </a:cxn>
              <a:cxn ang="0">
                <a:pos x="1104" y="1944"/>
              </a:cxn>
              <a:cxn ang="0">
                <a:pos x="1056" y="1928"/>
              </a:cxn>
              <a:cxn ang="0">
                <a:pos x="1032" y="1920"/>
              </a:cxn>
              <a:cxn ang="0">
                <a:pos x="944" y="1840"/>
              </a:cxn>
              <a:cxn ang="0">
                <a:pos x="912" y="1800"/>
              </a:cxn>
            </a:cxnLst>
            <a:rect l="0" t="0" r="r" b="b"/>
            <a:pathLst>
              <a:path w="1565" h="1960">
                <a:moveTo>
                  <a:pt x="120" y="0"/>
                </a:moveTo>
                <a:cubicBezTo>
                  <a:pt x="104" y="2"/>
                  <a:pt x="86" y="1"/>
                  <a:pt x="72" y="8"/>
                </a:cubicBezTo>
                <a:cubicBezTo>
                  <a:pt x="54" y="15"/>
                  <a:pt x="24" y="40"/>
                  <a:pt x="24" y="40"/>
                </a:cubicBezTo>
                <a:cubicBezTo>
                  <a:pt x="15" y="66"/>
                  <a:pt x="8" y="93"/>
                  <a:pt x="0" y="120"/>
                </a:cubicBezTo>
                <a:cubicBezTo>
                  <a:pt x="2" y="178"/>
                  <a:pt x="1" y="237"/>
                  <a:pt x="8" y="296"/>
                </a:cubicBezTo>
                <a:cubicBezTo>
                  <a:pt x="11" y="328"/>
                  <a:pt x="76" y="363"/>
                  <a:pt x="96" y="376"/>
                </a:cubicBezTo>
                <a:cubicBezTo>
                  <a:pt x="210" y="452"/>
                  <a:pt x="350" y="496"/>
                  <a:pt x="488" y="504"/>
                </a:cubicBezTo>
                <a:cubicBezTo>
                  <a:pt x="554" y="507"/>
                  <a:pt x="621" y="509"/>
                  <a:pt x="688" y="512"/>
                </a:cubicBezTo>
                <a:cubicBezTo>
                  <a:pt x="751" y="522"/>
                  <a:pt x="803" y="539"/>
                  <a:pt x="864" y="560"/>
                </a:cubicBezTo>
                <a:cubicBezTo>
                  <a:pt x="874" y="576"/>
                  <a:pt x="885" y="592"/>
                  <a:pt x="896" y="608"/>
                </a:cubicBezTo>
                <a:cubicBezTo>
                  <a:pt x="901" y="616"/>
                  <a:pt x="912" y="632"/>
                  <a:pt x="912" y="632"/>
                </a:cubicBezTo>
                <a:cubicBezTo>
                  <a:pt x="924" y="683"/>
                  <a:pt x="917" y="743"/>
                  <a:pt x="936" y="792"/>
                </a:cubicBezTo>
                <a:cubicBezTo>
                  <a:pt x="942" y="809"/>
                  <a:pt x="957" y="824"/>
                  <a:pt x="968" y="840"/>
                </a:cubicBezTo>
                <a:cubicBezTo>
                  <a:pt x="973" y="848"/>
                  <a:pt x="976" y="858"/>
                  <a:pt x="984" y="864"/>
                </a:cubicBezTo>
                <a:cubicBezTo>
                  <a:pt x="1024" y="894"/>
                  <a:pt x="1054" y="940"/>
                  <a:pt x="1104" y="960"/>
                </a:cubicBezTo>
                <a:cubicBezTo>
                  <a:pt x="1140" y="974"/>
                  <a:pt x="1183" y="978"/>
                  <a:pt x="1216" y="1000"/>
                </a:cubicBezTo>
                <a:cubicBezTo>
                  <a:pt x="1235" y="1012"/>
                  <a:pt x="1252" y="1028"/>
                  <a:pt x="1272" y="1040"/>
                </a:cubicBezTo>
                <a:cubicBezTo>
                  <a:pt x="1302" y="1057"/>
                  <a:pt x="1343" y="1074"/>
                  <a:pt x="1376" y="1088"/>
                </a:cubicBezTo>
                <a:cubicBezTo>
                  <a:pt x="1415" y="1104"/>
                  <a:pt x="1461" y="1107"/>
                  <a:pt x="1496" y="1136"/>
                </a:cubicBezTo>
                <a:cubicBezTo>
                  <a:pt x="1522" y="1158"/>
                  <a:pt x="1533" y="1187"/>
                  <a:pt x="1552" y="1216"/>
                </a:cubicBezTo>
                <a:cubicBezTo>
                  <a:pt x="1543" y="1367"/>
                  <a:pt x="1565" y="1355"/>
                  <a:pt x="1488" y="1448"/>
                </a:cubicBezTo>
                <a:cubicBezTo>
                  <a:pt x="1470" y="1469"/>
                  <a:pt x="1443" y="1494"/>
                  <a:pt x="1432" y="1520"/>
                </a:cubicBezTo>
                <a:cubicBezTo>
                  <a:pt x="1425" y="1535"/>
                  <a:pt x="1416" y="1568"/>
                  <a:pt x="1416" y="1568"/>
                </a:cubicBezTo>
                <a:cubicBezTo>
                  <a:pt x="1413" y="1666"/>
                  <a:pt x="1417" y="1765"/>
                  <a:pt x="1408" y="1864"/>
                </a:cubicBezTo>
                <a:cubicBezTo>
                  <a:pt x="1406" y="1875"/>
                  <a:pt x="1391" y="1879"/>
                  <a:pt x="1384" y="1888"/>
                </a:cubicBezTo>
                <a:cubicBezTo>
                  <a:pt x="1347" y="1932"/>
                  <a:pt x="1305" y="1950"/>
                  <a:pt x="1248" y="1960"/>
                </a:cubicBezTo>
                <a:cubicBezTo>
                  <a:pt x="1200" y="1956"/>
                  <a:pt x="1150" y="1956"/>
                  <a:pt x="1104" y="1944"/>
                </a:cubicBezTo>
                <a:cubicBezTo>
                  <a:pt x="1087" y="1939"/>
                  <a:pt x="1072" y="1933"/>
                  <a:pt x="1056" y="1928"/>
                </a:cubicBezTo>
                <a:cubicBezTo>
                  <a:pt x="1048" y="1925"/>
                  <a:pt x="1032" y="1920"/>
                  <a:pt x="1032" y="1920"/>
                </a:cubicBezTo>
                <a:cubicBezTo>
                  <a:pt x="1004" y="1892"/>
                  <a:pt x="969" y="1870"/>
                  <a:pt x="944" y="1840"/>
                </a:cubicBezTo>
                <a:cubicBezTo>
                  <a:pt x="893" y="1779"/>
                  <a:pt x="958" y="1846"/>
                  <a:pt x="912" y="1800"/>
                </a:cubicBezTo>
              </a:path>
            </a:pathLst>
          </a:custGeom>
          <a:noFill/>
          <a:ln w="57150" cap="flat" cmpd="sng">
            <a:solidFill>
              <a:schemeClr val="tx1"/>
            </a:solidFill>
            <a:prstDash val="solid"/>
            <a:round/>
            <a:headEnd type="none" w="med" len="med"/>
            <a:tailEnd type="none" w="med" len="med"/>
          </a:ln>
          <a:effectLst>
            <a:outerShdw blurRad="63500" dist="57501" dir="3723739"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2" name="Group 9"/>
          <p:cNvGrpSpPr>
            <a:grpSpLocks/>
          </p:cNvGrpSpPr>
          <p:nvPr/>
        </p:nvGrpSpPr>
        <p:grpSpPr bwMode="auto">
          <a:xfrm>
            <a:off x="6426200" y="3251200"/>
            <a:ext cx="2125663" cy="2043113"/>
            <a:chOff x="2518" y="1148"/>
            <a:chExt cx="3093" cy="2160"/>
          </a:xfrm>
        </p:grpSpPr>
        <p:sp>
          <p:nvSpPr>
            <p:cNvPr id="665610" name="AutoShape 10" descr="70%"/>
            <p:cNvSpPr>
              <a:spLocks noChangeArrowheads="1"/>
            </p:cNvSpPr>
            <p:nvPr/>
          </p:nvSpPr>
          <p:spPr bwMode="auto">
            <a:xfrm rot="-3967217">
              <a:off x="4114" y="292"/>
              <a:ext cx="641" cy="2354"/>
            </a:xfrm>
            <a:prstGeom prst="curvedLeftArrow">
              <a:avLst>
                <a:gd name="adj1" fmla="val 73417"/>
                <a:gd name="adj2" fmla="val 146833"/>
                <a:gd name="adj3" fmla="val 33333"/>
              </a:avLst>
            </a:prstGeom>
            <a:pattFill prst="pct70">
              <a:fgClr>
                <a:schemeClr val="accent1"/>
              </a:fgClr>
              <a:bgClr>
                <a:srgbClr val="FFFFFF"/>
              </a:bgClr>
            </a:pattFill>
            <a:ln w="28575">
              <a:solidFill>
                <a:schemeClr val="tx1"/>
              </a:solidFill>
              <a:miter lim="800000"/>
              <a:headEnd/>
              <a:tailEnd/>
            </a:ln>
            <a:effectLst>
              <a:outerShdw blurRad="63500" dist="68978" dir="4020649"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5611" name="AutoShape 11" descr="70%"/>
            <p:cNvSpPr>
              <a:spLocks noChangeArrowheads="1"/>
            </p:cNvSpPr>
            <p:nvPr/>
          </p:nvSpPr>
          <p:spPr bwMode="auto">
            <a:xfrm rot="6560689" flipV="1">
              <a:off x="3492" y="1695"/>
              <a:ext cx="639" cy="2587"/>
            </a:xfrm>
            <a:prstGeom prst="curvedLeftArrow">
              <a:avLst>
                <a:gd name="adj1" fmla="val 80875"/>
                <a:gd name="adj2" fmla="val 161750"/>
                <a:gd name="adj3" fmla="val 33333"/>
              </a:avLst>
            </a:prstGeom>
            <a:pattFill prst="pct70">
              <a:fgClr>
                <a:schemeClr val="accent1"/>
              </a:fgClr>
              <a:bgClr>
                <a:srgbClr val="FFFFFF"/>
              </a:bgClr>
            </a:pattFill>
            <a:ln w="28575">
              <a:solidFill>
                <a:schemeClr val="tx1"/>
              </a:solidFill>
              <a:miter lim="800000"/>
              <a:headEnd/>
              <a:tailEnd/>
            </a:ln>
            <a:effectLst>
              <a:outerShdw blurRad="63500" dist="68978" dir="4020649"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4398771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665604"/>
                                        </p:tgtEl>
                                        <p:attrNameLst>
                                          <p:attrName>style.visibility</p:attrName>
                                        </p:attrNameLst>
                                      </p:cBhvr>
                                      <p:to>
                                        <p:strVal val="visible"/>
                                      </p:to>
                                    </p:set>
                                    <p:anim calcmode="lin" valueType="num">
                                      <p:cBhvr>
                                        <p:cTn id="7" dur="500" fill="hold"/>
                                        <p:tgtEl>
                                          <p:spTgt spid="665604"/>
                                        </p:tgtEl>
                                        <p:attrNameLst>
                                          <p:attrName>ppt_x</p:attrName>
                                        </p:attrNameLst>
                                      </p:cBhvr>
                                      <p:tavLst>
                                        <p:tav tm="0">
                                          <p:val>
                                            <p:strVal val="#ppt_x-#ppt_w/2"/>
                                          </p:val>
                                        </p:tav>
                                        <p:tav tm="100000">
                                          <p:val>
                                            <p:strVal val="#ppt_x"/>
                                          </p:val>
                                        </p:tav>
                                      </p:tavLst>
                                    </p:anim>
                                    <p:anim calcmode="lin" valueType="num">
                                      <p:cBhvr>
                                        <p:cTn id="8" dur="500" fill="hold"/>
                                        <p:tgtEl>
                                          <p:spTgt spid="665604"/>
                                        </p:tgtEl>
                                        <p:attrNameLst>
                                          <p:attrName>ppt_y</p:attrName>
                                        </p:attrNameLst>
                                      </p:cBhvr>
                                      <p:tavLst>
                                        <p:tav tm="0">
                                          <p:val>
                                            <p:strVal val="#ppt_y"/>
                                          </p:val>
                                        </p:tav>
                                        <p:tav tm="100000">
                                          <p:val>
                                            <p:strVal val="#ppt_y"/>
                                          </p:val>
                                        </p:tav>
                                      </p:tavLst>
                                    </p:anim>
                                    <p:anim calcmode="lin" valueType="num">
                                      <p:cBhvr>
                                        <p:cTn id="9" dur="500" fill="hold"/>
                                        <p:tgtEl>
                                          <p:spTgt spid="665604"/>
                                        </p:tgtEl>
                                        <p:attrNameLst>
                                          <p:attrName>ppt_w</p:attrName>
                                        </p:attrNameLst>
                                      </p:cBhvr>
                                      <p:tavLst>
                                        <p:tav tm="0">
                                          <p:val>
                                            <p:fltVal val="0"/>
                                          </p:val>
                                        </p:tav>
                                        <p:tav tm="100000">
                                          <p:val>
                                            <p:strVal val="#ppt_w"/>
                                          </p:val>
                                        </p:tav>
                                      </p:tavLst>
                                    </p:anim>
                                    <p:anim calcmode="lin" valueType="num">
                                      <p:cBhvr>
                                        <p:cTn id="10" dur="500" fill="hold"/>
                                        <p:tgtEl>
                                          <p:spTgt spid="66560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528" fill="hold" grpId="0" nodeType="afterEffect">
                                  <p:stCondLst>
                                    <p:cond delay="1000"/>
                                  </p:stCondLst>
                                  <p:childTnLst>
                                    <p:set>
                                      <p:cBhvr>
                                        <p:cTn id="13" dur="1" fill="hold">
                                          <p:stCondLst>
                                            <p:cond delay="0"/>
                                          </p:stCondLst>
                                        </p:cTn>
                                        <p:tgtEl>
                                          <p:spTgt spid="665608"/>
                                        </p:tgtEl>
                                        <p:attrNameLst>
                                          <p:attrName>style.visibility</p:attrName>
                                        </p:attrNameLst>
                                      </p:cBhvr>
                                      <p:to>
                                        <p:strVal val="visible"/>
                                      </p:to>
                                    </p:set>
                                    <p:anim calcmode="lin" valueType="num">
                                      <p:cBhvr>
                                        <p:cTn id="14" dur="500" fill="hold"/>
                                        <p:tgtEl>
                                          <p:spTgt spid="665608"/>
                                        </p:tgtEl>
                                        <p:attrNameLst>
                                          <p:attrName>ppt_w</p:attrName>
                                        </p:attrNameLst>
                                      </p:cBhvr>
                                      <p:tavLst>
                                        <p:tav tm="0">
                                          <p:val>
                                            <p:fltVal val="0"/>
                                          </p:val>
                                        </p:tav>
                                        <p:tav tm="100000">
                                          <p:val>
                                            <p:strVal val="#ppt_w"/>
                                          </p:val>
                                        </p:tav>
                                      </p:tavLst>
                                    </p:anim>
                                    <p:anim calcmode="lin" valueType="num">
                                      <p:cBhvr>
                                        <p:cTn id="15" dur="500" fill="hold"/>
                                        <p:tgtEl>
                                          <p:spTgt spid="665608"/>
                                        </p:tgtEl>
                                        <p:attrNameLst>
                                          <p:attrName>ppt_h</p:attrName>
                                        </p:attrNameLst>
                                      </p:cBhvr>
                                      <p:tavLst>
                                        <p:tav tm="0">
                                          <p:val>
                                            <p:fltVal val="0"/>
                                          </p:val>
                                        </p:tav>
                                        <p:tav tm="100000">
                                          <p:val>
                                            <p:strVal val="#ppt_h"/>
                                          </p:val>
                                        </p:tav>
                                      </p:tavLst>
                                    </p:anim>
                                    <p:anim calcmode="lin" valueType="num">
                                      <p:cBhvr>
                                        <p:cTn id="16" dur="500" fill="hold"/>
                                        <p:tgtEl>
                                          <p:spTgt spid="665608"/>
                                        </p:tgtEl>
                                        <p:attrNameLst>
                                          <p:attrName>ppt_x</p:attrName>
                                        </p:attrNameLst>
                                      </p:cBhvr>
                                      <p:tavLst>
                                        <p:tav tm="0">
                                          <p:val>
                                            <p:fltVal val="0.5"/>
                                          </p:val>
                                        </p:tav>
                                        <p:tav tm="100000">
                                          <p:val>
                                            <p:strVal val="#ppt_x"/>
                                          </p:val>
                                        </p:tav>
                                      </p:tavLst>
                                    </p:anim>
                                    <p:anim calcmode="lin" valueType="num">
                                      <p:cBhvr>
                                        <p:cTn id="17" dur="500" fill="hold"/>
                                        <p:tgtEl>
                                          <p:spTgt spid="665608"/>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2000"/>
                            </p:stCondLst>
                            <p:childTnLst>
                              <p:par>
                                <p:cTn id="19" presetID="22" presetClass="entr" presetSubtype="1" fill="hold" nodeType="afterEffect">
                                  <p:stCondLst>
                                    <p:cond delay="1000"/>
                                  </p:stCondLst>
                                  <p:childTnLst>
                                    <p:set>
                                      <p:cBhvr>
                                        <p:cTn id="20" dur="1" fill="hold">
                                          <p:stCondLst>
                                            <p:cond delay="0"/>
                                          </p:stCondLst>
                                        </p:cTn>
                                        <p:tgtEl>
                                          <p:spTgt spid="665606"/>
                                        </p:tgtEl>
                                        <p:attrNameLst>
                                          <p:attrName>style.visibility</p:attrName>
                                        </p:attrNameLst>
                                      </p:cBhvr>
                                      <p:to>
                                        <p:strVal val="visible"/>
                                      </p:to>
                                    </p:set>
                                    <p:animEffect transition="in" filter="wipe(up)">
                                      <p:cBhvr>
                                        <p:cTn id="21" dur="2000"/>
                                        <p:tgtEl>
                                          <p:spTgt spid="665606"/>
                                        </p:tgtEl>
                                      </p:cBhvr>
                                    </p:animEffect>
                                  </p:childTnLst>
                                </p:cTn>
                              </p:par>
                            </p:childTnLst>
                          </p:cTn>
                        </p:par>
                        <p:par>
                          <p:cTn id="22" fill="hold" nodeType="afterGroup">
                            <p:stCondLst>
                              <p:cond delay="5000"/>
                            </p:stCondLst>
                            <p:childTnLst>
                              <p:par>
                                <p:cTn id="23" presetID="22" presetClass="entr" presetSubtype="1" fill="hold" nodeType="afterEffect">
                                  <p:stCondLst>
                                    <p:cond delay="1000"/>
                                  </p:stCondLst>
                                  <p:childTnLst>
                                    <p:set>
                                      <p:cBhvr>
                                        <p:cTn id="24" dur="1" fill="hold">
                                          <p:stCondLst>
                                            <p:cond delay="0"/>
                                          </p:stCondLst>
                                        </p:cTn>
                                        <p:tgtEl>
                                          <p:spTgt spid="665605"/>
                                        </p:tgtEl>
                                        <p:attrNameLst>
                                          <p:attrName>style.visibility</p:attrName>
                                        </p:attrNameLst>
                                      </p:cBhvr>
                                      <p:to>
                                        <p:strVal val="visible"/>
                                      </p:to>
                                    </p:set>
                                    <p:animEffect transition="in" filter="wipe(up)">
                                      <p:cBhvr>
                                        <p:cTn id="25" dur="2000"/>
                                        <p:tgtEl>
                                          <p:spTgt spid="665605"/>
                                        </p:tgtEl>
                                      </p:cBhvr>
                                    </p:animEffect>
                                  </p:childTnLst>
                                </p:cTn>
                              </p:par>
                            </p:childTnLst>
                          </p:cTn>
                        </p:par>
                        <p:par>
                          <p:cTn id="26" fill="hold" nodeType="afterGroup">
                            <p:stCondLst>
                              <p:cond delay="8000"/>
                            </p:stCondLst>
                            <p:childTnLst>
                              <p:par>
                                <p:cTn id="27" presetID="22" presetClass="entr" presetSubtype="8" fill="hold" nodeType="afterEffect">
                                  <p:stCondLst>
                                    <p:cond delay="1000"/>
                                  </p:stCondLst>
                                  <p:childTnLst>
                                    <p:set>
                                      <p:cBhvr>
                                        <p:cTn id="28" dur="1" fill="hold">
                                          <p:stCondLst>
                                            <p:cond delay="0"/>
                                          </p:stCondLst>
                                        </p:cTn>
                                        <p:tgtEl>
                                          <p:spTgt spid="665607"/>
                                        </p:tgtEl>
                                        <p:attrNameLst>
                                          <p:attrName>style.visibility</p:attrName>
                                        </p:attrNameLst>
                                      </p:cBhvr>
                                      <p:to>
                                        <p:strVal val="visible"/>
                                      </p:to>
                                    </p:set>
                                    <p:animEffect transition="in" filter="wipe(left)">
                                      <p:cBhvr>
                                        <p:cTn id="29" dur="2000"/>
                                        <p:tgtEl>
                                          <p:spTgt spid="665607"/>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9" presetClass="entr" presetSubtype="10"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0" fill="hold"/>
                                        <p:tgtEl>
                                          <p:spTgt spid="2"/>
                                        </p:tgtEl>
                                        <p:attrNameLst>
                                          <p:attrName>ppt_w</p:attrName>
                                        </p:attrNameLst>
                                      </p:cBhvr>
                                      <p:tavLst>
                                        <p:tav tm="0" fmla="#ppt_w*sin(2.5*pi*$)">
                                          <p:val>
                                            <p:fltVal val="0"/>
                                          </p:val>
                                        </p:tav>
                                        <p:tav tm="100000">
                                          <p:val>
                                            <p:fltVal val="1"/>
                                          </p:val>
                                        </p:tav>
                                      </p:tavLst>
                                    </p:anim>
                                    <p:anim calcmode="lin" valueType="num">
                                      <p:cBhvr>
                                        <p:cTn id="35" dur="5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04" grpId="0" autoUpdateAnimBg="0"/>
      <p:bldP spid="66560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67"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6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69"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70"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71"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72"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sz="24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نهر الفرات</a:t>
            </a:r>
            <a:endParaRPr lang="en-US" sz="24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16073"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74" name="Rectangle 10"/>
          <p:cNvSpPr>
            <a:spLocks noChangeArrowheads="1"/>
          </p:cNvSpPr>
          <p:nvPr/>
        </p:nvSpPr>
        <p:spPr bwMode="auto">
          <a:xfrm>
            <a:off x="7259638" y="5259388"/>
            <a:ext cx="1311275" cy="828432"/>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sz="24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الخليج الفارسي</a:t>
            </a:r>
            <a:endParaRPr lang="en-US" sz="24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16075"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76"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77"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78" name="Rectangle 14"/>
          <p:cNvSpPr>
            <a:spLocks noChangeArrowheads="1"/>
          </p:cNvSpPr>
          <p:nvPr/>
        </p:nvSpPr>
        <p:spPr bwMode="auto">
          <a:xfrm>
            <a:off x="3449638" y="2382838"/>
            <a:ext cx="1273175" cy="39754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sz="20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بحر الجليل</a:t>
            </a:r>
            <a:endParaRPr lang="en-US" sz="20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16079" name="Rectangle 15"/>
          <p:cNvSpPr>
            <a:spLocks noChangeArrowheads="1"/>
          </p:cNvSpPr>
          <p:nvPr/>
        </p:nvSpPr>
        <p:spPr bwMode="auto">
          <a:xfrm>
            <a:off x="2104098" y="4899855"/>
            <a:ext cx="701675" cy="582211"/>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sz="16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البحر الأحمر</a:t>
            </a:r>
            <a:endParaRPr lang="en-US" sz="16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16080" name="Rectangle 16"/>
          <p:cNvSpPr>
            <a:spLocks noChangeArrowheads="1"/>
          </p:cNvSpPr>
          <p:nvPr/>
        </p:nvSpPr>
        <p:spPr bwMode="auto">
          <a:xfrm>
            <a:off x="2020888" y="992188"/>
            <a:ext cx="8350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sz="16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البحر المتوسط</a:t>
            </a:r>
            <a:endParaRPr lang="en-US" sz="20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16081"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82"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83"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84" name="Rectangle 20"/>
          <p:cNvSpPr>
            <a:spLocks noChangeArrowheads="1"/>
          </p:cNvSpPr>
          <p:nvPr/>
        </p:nvSpPr>
        <p:spPr bwMode="auto">
          <a:xfrm>
            <a:off x="76200" y="304800"/>
            <a:ext cx="2825750"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ar-JO" sz="2400" b="1" dirty="0">
                <a:solidFill>
                  <a:srgbClr val="FFD34A"/>
                </a:solidFill>
                <a:latin typeface="Accordance" panose="00000400000000000000" pitchFamily="2" charset="-78"/>
                <a:ea typeface="Accordance" panose="00000400000000000000" pitchFamily="2" charset="-78"/>
                <a:cs typeface="Accordance" panose="00000400000000000000" pitchFamily="2" charset="-78"/>
              </a:rPr>
              <a:t>تهيئة المسرح</a:t>
            </a:r>
            <a:endParaRPr lang="en-US" sz="2400" b="1" dirty="0">
              <a:solidFill>
                <a:srgbClr val="FFD34A"/>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16085" name="Rectangle 21"/>
          <p:cNvSpPr>
            <a:spLocks noChangeArrowheads="1"/>
          </p:cNvSpPr>
          <p:nvPr/>
        </p:nvSpPr>
        <p:spPr bwMode="auto">
          <a:xfrm>
            <a:off x="2613025" y="3728650"/>
            <a:ext cx="1730375" cy="459100"/>
          </a:xfrm>
          <a:prstGeom prst="rect">
            <a:avLst/>
          </a:prstGeom>
          <a:noFill/>
          <a:ln w="12700">
            <a:noFill/>
            <a:miter lim="800000"/>
            <a:headEnd/>
            <a:tailEnd/>
          </a:ln>
          <a:effectLst>
            <a:outerShdw blurRad="63500" dist="74053" dir="1857825"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sz="24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البحر الميت</a:t>
            </a:r>
            <a:endParaRPr lang="en-US" sz="24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1608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87"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88"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89" name="Rectangle 25"/>
          <p:cNvSpPr>
            <a:spLocks noChangeArrowheads="1"/>
          </p:cNvSpPr>
          <p:nvPr/>
        </p:nvSpPr>
        <p:spPr bwMode="auto">
          <a:xfrm>
            <a:off x="6896100" y="4395788"/>
            <a:ext cx="835025" cy="228268"/>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sz="900" b="1" dirty="0">
                <a:solidFill>
                  <a:srgbClr val="EEFF4B"/>
                </a:solidFill>
                <a:latin typeface="Accordance" panose="00000400000000000000" pitchFamily="2" charset="-78"/>
                <a:ea typeface="Accordance" panose="00000400000000000000" pitchFamily="2" charset="-78"/>
                <a:cs typeface="Accordance" panose="00000400000000000000" pitchFamily="2" charset="-78"/>
              </a:rPr>
              <a:t>أور الكلدانيين</a:t>
            </a:r>
            <a:endParaRPr lang="en-US" sz="900" b="1" dirty="0">
              <a:solidFill>
                <a:srgbClr val="EEFF4B"/>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16090" name="Rectangle 26"/>
          <p:cNvSpPr>
            <a:spLocks noChangeArrowheads="1"/>
          </p:cNvSpPr>
          <p:nvPr/>
        </p:nvSpPr>
        <p:spPr bwMode="auto">
          <a:xfrm>
            <a:off x="5830888" y="2884488"/>
            <a:ext cx="835025"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sz="24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بابل</a:t>
            </a:r>
            <a:endParaRPr lang="en-US" sz="24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16091"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92" name="Rectangle 28"/>
          <p:cNvSpPr>
            <a:spLocks noChangeArrowheads="1"/>
          </p:cNvSpPr>
          <p:nvPr/>
        </p:nvSpPr>
        <p:spPr bwMode="auto">
          <a:xfrm>
            <a:off x="5487988" y="1811338"/>
            <a:ext cx="835025"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sz="24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حاران</a:t>
            </a:r>
            <a:endParaRPr lang="en-US" sz="24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16093"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94" name="Rectangle 30"/>
          <p:cNvSpPr>
            <a:spLocks noChangeArrowheads="1"/>
          </p:cNvSpPr>
          <p:nvPr/>
        </p:nvSpPr>
        <p:spPr bwMode="auto">
          <a:xfrm>
            <a:off x="7088188" y="1525588"/>
            <a:ext cx="1292225"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ar-JO" sz="24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نينوى</a:t>
            </a:r>
            <a:endParaRPr lang="en-US" sz="24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16095"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96"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97" name="Rectangle 33"/>
          <p:cNvSpPr>
            <a:spLocks noChangeArrowheads="1"/>
          </p:cNvSpPr>
          <p:nvPr/>
        </p:nvSpPr>
        <p:spPr bwMode="auto">
          <a:xfrm>
            <a:off x="2857346" y="2568575"/>
            <a:ext cx="852798"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ar-JO" sz="24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كنعان</a:t>
            </a:r>
            <a:endParaRPr lang="en-US" sz="24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16098"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99" name="Rectangle 35"/>
          <p:cNvSpPr>
            <a:spLocks noChangeArrowheads="1"/>
          </p:cNvSpPr>
          <p:nvPr/>
        </p:nvSpPr>
        <p:spPr bwMode="auto">
          <a:xfrm>
            <a:off x="2387465" y="3193663"/>
            <a:ext cx="1013097"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ar-JO" sz="24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أورشليم</a:t>
            </a:r>
            <a:endParaRPr lang="en-US" sz="24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16100"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101"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102" name="Rectangle 38"/>
          <p:cNvSpPr>
            <a:spLocks noChangeArrowheads="1"/>
          </p:cNvSpPr>
          <p:nvPr/>
        </p:nvSpPr>
        <p:spPr bwMode="auto">
          <a:xfrm>
            <a:off x="2669682" y="4576477"/>
            <a:ext cx="1415451"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ar-JO" sz="24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قادش برنيع</a:t>
            </a:r>
            <a:endParaRPr lang="en-US" sz="24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16103"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104" name="Rectangle 40"/>
          <p:cNvSpPr>
            <a:spLocks noChangeArrowheads="1"/>
          </p:cNvSpPr>
          <p:nvPr/>
        </p:nvSpPr>
        <p:spPr bwMode="auto">
          <a:xfrm>
            <a:off x="2826394" y="5289265"/>
            <a:ext cx="1344919"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ar-JO" sz="24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جبل سيناء</a:t>
            </a:r>
            <a:endParaRPr lang="en-US" sz="24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16105"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106" name="Rectangle 42"/>
          <p:cNvSpPr>
            <a:spLocks noChangeArrowheads="1"/>
          </p:cNvSpPr>
          <p:nvPr/>
        </p:nvSpPr>
        <p:spPr bwMode="auto">
          <a:xfrm>
            <a:off x="1660399" y="4081463"/>
            <a:ext cx="682878"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ar-JO" sz="24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مصر</a:t>
            </a:r>
            <a:endParaRPr lang="en-US" sz="24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16107" name="Rectangle 43"/>
          <p:cNvSpPr>
            <a:spLocks noChangeArrowheads="1"/>
          </p:cNvSpPr>
          <p:nvPr/>
        </p:nvSpPr>
        <p:spPr bwMode="auto">
          <a:xfrm>
            <a:off x="3526688" y="3193663"/>
            <a:ext cx="1138132"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ar-JO" sz="2400" b="1" dirty="0">
                <a:solidFill>
                  <a:srgbClr val="CECECE"/>
                </a:solidFill>
                <a:latin typeface="Accordance" panose="00000400000000000000" pitchFamily="2" charset="-78"/>
                <a:ea typeface="Accordance" panose="00000400000000000000" pitchFamily="2" charset="-78"/>
                <a:cs typeface="Accordance" panose="00000400000000000000" pitchFamily="2" charset="-78"/>
              </a:rPr>
              <a:t>جبل نيبو</a:t>
            </a:r>
            <a:endParaRPr lang="en-US" sz="2400" b="1" dirty="0">
              <a:solidFill>
                <a:srgbClr val="CECECE"/>
              </a:solidFill>
              <a:latin typeface="Accordance" panose="00000400000000000000" pitchFamily="2" charset="-78"/>
              <a:ea typeface="Accordance" panose="00000400000000000000" pitchFamily="2" charset="-78"/>
              <a:cs typeface="Accordance" panose="00000400000000000000" pitchFamily="2" charset="-78"/>
            </a:endParaRPr>
          </a:p>
        </p:txBody>
      </p:sp>
      <p:grpSp>
        <p:nvGrpSpPr>
          <p:cNvPr id="2" name="Group 56"/>
          <p:cNvGrpSpPr>
            <a:grpSpLocks/>
          </p:cNvGrpSpPr>
          <p:nvPr/>
        </p:nvGrpSpPr>
        <p:grpSpPr bwMode="auto">
          <a:xfrm>
            <a:off x="6464300" y="2895600"/>
            <a:ext cx="2019300" cy="2247900"/>
            <a:chOff x="4032" y="1800"/>
            <a:chExt cx="1272" cy="1416"/>
          </a:xfrm>
        </p:grpSpPr>
        <p:sp>
          <p:nvSpPr>
            <p:cNvPr id="216115" name="Oval 51"/>
            <p:cNvSpPr>
              <a:spLocks noChangeArrowheads="1"/>
            </p:cNvSpPr>
            <p:nvPr/>
          </p:nvSpPr>
          <p:spPr bwMode="auto">
            <a:xfrm>
              <a:off x="4032" y="2592"/>
              <a:ext cx="672" cy="624"/>
            </a:xfrm>
            <a:prstGeom prst="ellipse">
              <a:avLst/>
            </a:prstGeom>
            <a:noFill/>
            <a:ln w="57150">
              <a:solidFill>
                <a:srgbClr val="D83104"/>
              </a:solidFill>
              <a:round/>
              <a:headEnd/>
              <a:tailEnd/>
            </a:ln>
            <a:effectLst>
              <a:outerShdw blurRad="63500" dist="68978" dir="137935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117" name="AutoShape 53"/>
            <p:cNvSpPr>
              <a:spLocks noChangeArrowheads="1"/>
            </p:cNvSpPr>
            <p:nvPr/>
          </p:nvSpPr>
          <p:spPr bwMode="auto">
            <a:xfrm rot="7507952">
              <a:off x="4560" y="1824"/>
              <a:ext cx="768" cy="72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46662" dir="2115817"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15404" name="Text Box 55"/>
          <p:cNvSpPr txBox="1">
            <a:spLocks noChangeArrowheads="1"/>
          </p:cNvSpPr>
          <p:nvPr/>
        </p:nvSpPr>
        <p:spPr bwMode="auto">
          <a:xfrm>
            <a:off x="1787525" y="0"/>
            <a:ext cx="19939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rtl="1" eaLnBrk="0" fontAlgn="base" hangingPunct="0">
              <a:spcBef>
                <a:spcPct val="50000"/>
              </a:spcBef>
              <a:spcAft>
                <a:spcPct val="0"/>
              </a:spcAft>
            </a:pPr>
            <a:r>
              <a:rPr lang="ar-JO" sz="1200" b="1" dirty="0">
                <a:solidFill>
                  <a:srgbClr val="FFFFFF"/>
                </a:solidFill>
                <a:latin typeface="Accordance" panose="00000400000000000000" pitchFamily="2" charset="-78"/>
                <a:ea typeface="Accordance" panose="00000400000000000000" pitchFamily="2" charset="-78"/>
                <a:cs typeface="Accordance" panose="00000400000000000000" pitchFamily="2" charset="-78"/>
              </a:rPr>
              <a:t>تك: 11 28</a:t>
            </a:r>
            <a:endParaRPr lang="en-US" sz="1200" b="1" dirty="0">
              <a:solidFill>
                <a:srgbClr val="FFFFFF"/>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15405" name="Text Box 5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216126" name="Rectangle 6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06</a:t>
            </a:r>
          </a:p>
        </p:txBody>
      </p:sp>
      <p:sp>
        <p:nvSpPr>
          <p:cNvPr id="15407" name="Text Box 63"/>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216128" name="Text Box 64"/>
          <p:cNvSpPr txBox="1">
            <a:spLocks noChangeArrowheads="1"/>
          </p:cNvSpPr>
          <p:nvPr/>
        </p:nvSpPr>
        <p:spPr bwMode="auto">
          <a:xfrm>
            <a:off x="8566150" y="6469063"/>
            <a:ext cx="482600" cy="336550"/>
          </a:xfrm>
          <a:prstGeom prst="rect">
            <a:avLst/>
          </a:prstGeom>
          <a:noFill/>
          <a:ln w="9525">
            <a:noFill/>
            <a:miter lim="800000"/>
            <a:headEnd/>
            <a:tailEnd/>
          </a:ln>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600" b="1" dirty="0">
                <a:solidFill>
                  <a:srgbClr val="FFFFFF"/>
                </a:solidFill>
                <a:effectLst>
                  <a:outerShdw blurRad="38100" dist="38100" dir="2700000" algn="tl">
                    <a:srgbClr val="000000"/>
                  </a:outerShdw>
                </a:effectLst>
              </a:rPr>
              <a:t>١ </a:t>
            </a:r>
          </a:p>
        </p:txBody>
      </p:sp>
      <p:grpSp>
        <p:nvGrpSpPr>
          <p:cNvPr id="3" name="Group 68"/>
          <p:cNvGrpSpPr>
            <a:grpSpLocks/>
          </p:cNvGrpSpPr>
          <p:nvPr/>
        </p:nvGrpSpPr>
        <p:grpSpPr bwMode="auto">
          <a:xfrm>
            <a:off x="4021138" y="4967288"/>
            <a:ext cx="3194050" cy="962025"/>
            <a:chOff x="2533" y="3129"/>
            <a:chExt cx="2012" cy="606"/>
          </a:xfrm>
        </p:grpSpPr>
        <p:sp>
          <p:nvSpPr>
            <p:cNvPr id="216130" name="Text Box 66"/>
            <p:cNvSpPr txBox="1">
              <a:spLocks noChangeArrowheads="1"/>
            </p:cNvSpPr>
            <p:nvPr/>
          </p:nvSpPr>
          <p:spPr bwMode="auto">
            <a:xfrm>
              <a:off x="2533" y="3174"/>
              <a:ext cx="2012" cy="291"/>
            </a:xfrm>
            <a:prstGeom prst="rect">
              <a:avLst/>
            </a:prstGeom>
            <a:noFill/>
            <a:ln w="9525">
              <a:noFill/>
              <a:miter lim="800000"/>
              <a:headEnd/>
              <a:tailEnd/>
            </a:ln>
            <a:effectLst>
              <a:outerShdw blurRad="63500" dist="63500" dir="3187806"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ar-JO" sz="1200" b="1" dirty="0">
                  <a:solidFill>
                    <a:srgbClr val="66FFFF"/>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أور أور اكلدانيين: المركز الثقافي القديم لحوض ميزوبوتاميان ؛ منزل إبراهيم</a:t>
              </a:r>
              <a:endParaRPr lang="en-US" sz="1200" b="1" dirty="0">
                <a:solidFill>
                  <a:srgbClr val="FFFF00"/>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p:txBody>
        </p:sp>
        <p:sp>
          <p:nvSpPr>
            <p:cNvPr id="216131" name="AutoShape 67"/>
            <p:cNvSpPr>
              <a:spLocks noChangeArrowheads="1"/>
            </p:cNvSpPr>
            <p:nvPr/>
          </p:nvSpPr>
          <p:spPr bwMode="auto">
            <a:xfrm>
              <a:off x="2649" y="3129"/>
              <a:ext cx="1752" cy="606"/>
            </a:xfrm>
            <a:prstGeom prst="roundRect">
              <a:avLst>
                <a:gd name="adj" fmla="val 16667"/>
              </a:avLst>
            </a:prstGeom>
            <a:noFill/>
            <a:ln w="57150">
              <a:solidFill>
                <a:srgbClr val="FFFF00"/>
              </a:solidFill>
              <a:round/>
              <a:headEnd/>
              <a:tailEnd/>
            </a:ln>
            <a:effectLst>
              <a:outerShdw blurRad="63500" dist="46662" dir="3284183"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25135693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7" name="Rectangle 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7410" name="Text Box 26"/>
          <p:cNvSpPr txBox="1">
            <a:spLocks noChangeArrowheads="1"/>
          </p:cNvSpPr>
          <p:nvPr/>
        </p:nvSpPr>
        <p:spPr bwMode="auto">
          <a:xfrm>
            <a:off x="-523875" y="2127250"/>
            <a:ext cx="1841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0"/>
              </a:spcBef>
              <a:spcAft>
                <a:spcPct val="0"/>
              </a:spcAft>
            </a:pPr>
            <a:endParaRPr lang="en-US"/>
          </a:p>
        </p:txBody>
      </p:sp>
      <p:pic>
        <p:nvPicPr>
          <p:cNvPr id="17411" name="Picture 3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30375" y="1108075"/>
            <a:ext cx="6781800" cy="4935538"/>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17412" name="Text Box 6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507971" name="Oval 67"/>
          <p:cNvSpPr>
            <a:spLocks noChangeArrowheads="1"/>
          </p:cNvSpPr>
          <p:nvPr/>
        </p:nvSpPr>
        <p:spPr bwMode="auto">
          <a:xfrm>
            <a:off x="3467100" y="2933700"/>
            <a:ext cx="1612900" cy="596900"/>
          </a:xfrm>
          <a:prstGeom prst="ellipse">
            <a:avLst/>
          </a:prstGeom>
          <a:noFill/>
          <a:ln w="76200">
            <a:solidFill>
              <a:srgbClr val="66FFFF"/>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07972" name="Oval 68"/>
          <p:cNvSpPr>
            <a:spLocks noChangeArrowheads="1"/>
          </p:cNvSpPr>
          <p:nvPr/>
        </p:nvSpPr>
        <p:spPr bwMode="auto">
          <a:xfrm>
            <a:off x="6400800" y="4914900"/>
            <a:ext cx="1892300" cy="698500"/>
          </a:xfrm>
          <a:prstGeom prst="ellipse">
            <a:avLst/>
          </a:prstGeom>
          <a:noFill/>
          <a:ln w="76200">
            <a:solidFill>
              <a:srgbClr val="66FFFF"/>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07973" name="Oval 69"/>
          <p:cNvSpPr>
            <a:spLocks noChangeArrowheads="1"/>
          </p:cNvSpPr>
          <p:nvPr/>
        </p:nvSpPr>
        <p:spPr bwMode="auto">
          <a:xfrm>
            <a:off x="3378200" y="1168400"/>
            <a:ext cx="1612900" cy="596900"/>
          </a:xfrm>
          <a:prstGeom prst="ellipse">
            <a:avLst/>
          </a:prstGeom>
          <a:noFill/>
          <a:ln w="76200">
            <a:solidFill>
              <a:srgbClr val="66FFFF"/>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07974" name="Oval 70"/>
          <p:cNvSpPr>
            <a:spLocks noChangeArrowheads="1"/>
          </p:cNvSpPr>
          <p:nvPr/>
        </p:nvSpPr>
        <p:spPr bwMode="auto">
          <a:xfrm>
            <a:off x="4851400" y="1993900"/>
            <a:ext cx="1612900" cy="596900"/>
          </a:xfrm>
          <a:prstGeom prst="ellipse">
            <a:avLst/>
          </a:prstGeom>
          <a:noFill/>
          <a:ln w="76200">
            <a:solidFill>
              <a:srgbClr val="66FFFF"/>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07975" name="Rectangle 7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07</a:t>
            </a:r>
          </a:p>
        </p:txBody>
      </p:sp>
      <p:sp>
        <p:nvSpPr>
          <p:cNvPr id="17418" name="Text Box 72"/>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grpSp>
        <p:nvGrpSpPr>
          <p:cNvPr id="2" name="Group 75"/>
          <p:cNvGrpSpPr>
            <a:grpSpLocks/>
          </p:cNvGrpSpPr>
          <p:nvPr/>
        </p:nvGrpSpPr>
        <p:grpSpPr bwMode="auto">
          <a:xfrm>
            <a:off x="5715001" y="3627438"/>
            <a:ext cx="2098675" cy="695325"/>
            <a:chOff x="3609" y="2314"/>
            <a:chExt cx="1322" cy="438"/>
          </a:xfrm>
        </p:grpSpPr>
        <p:sp>
          <p:nvSpPr>
            <p:cNvPr id="507980" name="Oval 76"/>
            <p:cNvSpPr>
              <a:spLocks noChangeArrowheads="1"/>
            </p:cNvSpPr>
            <p:nvPr/>
          </p:nvSpPr>
          <p:spPr bwMode="auto">
            <a:xfrm>
              <a:off x="4056" y="2584"/>
              <a:ext cx="184" cy="168"/>
            </a:xfrm>
            <a:prstGeom prst="ellipse">
              <a:avLst/>
            </a:prstGeom>
            <a:solidFill>
              <a:schemeClr val="tx1"/>
            </a:solidFill>
            <a:ln w="76200">
              <a:solidFill>
                <a:srgbClr val="150BD5"/>
              </a:solidFill>
              <a:round/>
              <a:headEnd/>
              <a:tailEnd/>
            </a:ln>
            <a:effectLst>
              <a:outerShdw blurRad="63500" dist="81320" dir="2319588" algn="ctr" rotWithShape="0">
                <a:schemeClr val="bg1">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glow rad="101600">
                    <a:srgbClr val="1A0004">
                      <a:alpha val="75000"/>
                    </a:srgbClr>
                  </a:glow>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07981" name="Text Box 77"/>
            <p:cNvSpPr txBox="1">
              <a:spLocks noChangeArrowheads="1"/>
            </p:cNvSpPr>
            <p:nvPr/>
          </p:nvSpPr>
          <p:spPr bwMode="auto">
            <a:xfrm>
              <a:off x="3609" y="2314"/>
              <a:ext cx="1322" cy="252"/>
            </a:xfrm>
            <a:prstGeom prst="rect">
              <a:avLst/>
            </a:prstGeom>
            <a:noFill/>
            <a:ln w="12700">
              <a:noFill/>
              <a:miter lim="800000"/>
              <a:headEnd/>
              <a:tailEnd/>
            </a:ln>
            <a:effectLst>
              <a:outerShdw blurRad="63500" dist="63500" dir="2212194" algn="ctr" rotWithShape="0">
                <a:srgbClr val="000000">
                  <a:alpha val="74998"/>
                </a:srgbClr>
              </a:outerShdw>
            </a:effectLst>
          </p:spPr>
          <p:txBody>
            <a:bodyPr wrap="square">
              <a:spAutoFit/>
            </a:bodyPr>
            <a:lstStyle/>
            <a:p>
              <a:pPr defTabSz="914400" eaLnBrk="0" fontAlgn="base" hangingPunct="0">
                <a:spcBef>
                  <a:spcPct val="50000"/>
                </a:spcBef>
                <a:spcAft>
                  <a:spcPct val="0"/>
                </a:spcAft>
                <a:defRPr/>
              </a:pPr>
              <a:r>
                <a:rPr lang="ar-JO" sz="2000" b="1" dirty="0">
                  <a:solidFill>
                    <a:srgbClr val="FFFFFF"/>
                  </a:solidFill>
                  <a:effectLst>
                    <a:glow rad="139700">
                      <a:srgbClr val="1A0004">
                        <a:alpha val="99000"/>
                      </a:srgbClr>
                    </a:glow>
                  </a:effectLst>
                  <a:latin typeface="Accordance" panose="00000400000000000000" pitchFamily="2" charset="-79"/>
                  <a:ea typeface="Accordance" panose="00000400000000000000" pitchFamily="2" charset="-79"/>
                  <a:cs typeface="Accordance" panose="00000400000000000000" pitchFamily="2" charset="-79"/>
                </a:rPr>
                <a:t>أور الكلدانيين</a:t>
              </a:r>
              <a:endParaRPr lang="en-US" sz="2000" b="1" dirty="0">
                <a:solidFill>
                  <a:srgbClr val="FFFFFF"/>
                </a:solidFill>
                <a:effectLst>
                  <a:glow rad="139700">
                    <a:srgbClr val="1A0004">
                      <a:alpha val="99000"/>
                    </a:srgbClr>
                  </a:glow>
                </a:effectLst>
                <a:latin typeface="Accordance" panose="00000400000000000000" pitchFamily="2" charset="-79"/>
                <a:ea typeface="Accordance" panose="00000400000000000000" pitchFamily="2" charset="-79"/>
                <a:cs typeface="Accordance" panose="00000400000000000000" pitchFamily="2" charset="-79"/>
              </a:endParaRPr>
            </a:p>
          </p:txBody>
        </p:sp>
      </p:grpSp>
      <p:sp>
        <p:nvSpPr>
          <p:cNvPr id="507982" name="AutoShape 78"/>
          <p:cNvSpPr>
            <a:spLocks noChangeArrowheads="1"/>
          </p:cNvSpPr>
          <p:nvPr/>
        </p:nvSpPr>
        <p:spPr bwMode="auto">
          <a:xfrm>
            <a:off x="5727700" y="3376613"/>
            <a:ext cx="1419225" cy="1298575"/>
          </a:xfrm>
          <a:prstGeom prst="octagon">
            <a:avLst>
              <a:gd name="adj" fmla="val 29287"/>
            </a:avLst>
          </a:prstGeom>
          <a:noFill/>
          <a:ln w="76200">
            <a:solidFill>
              <a:srgbClr val="1EDE17"/>
            </a:solidFill>
            <a:miter lim="800000"/>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FFFFFF"/>
              </a:solidFill>
              <a:effectLst>
                <a:outerShdw blurRad="38100" dist="38100" dir="2700000" algn="tl">
                  <a:srgbClr val="000000"/>
                </a:outerShdw>
              </a:effectLst>
              <a:latin typeface="Comic Sans MS" pitchFamily="-107" charset="0"/>
              <a:ea typeface="ＭＳ Ｐゴシック" charset="0"/>
              <a:cs typeface="ＭＳ Ｐゴシック" charset="0"/>
            </a:endParaRPr>
          </a:p>
        </p:txBody>
      </p:sp>
      <p:grpSp>
        <p:nvGrpSpPr>
          <p:cNvPr id="3" name="Group 79"/>
          <p:cNvGrpSpPr>
            <a:grpSpLocks/>
          </p:cNvGrpSpPr>
          <p:nvPr/>
        </p:nvGrpSpPr>
        <p:grpSpPr bwMode="auto">
          <a:xfrm>
            <a:off x="3116263" y="1981203"/>
            <a:ext cx="2003425" cy="584202"/>
            <a:chOff x="1982" y="1222"/>
            <a:chExt cx="1262" cy="368"/>
          </a:xfrm>
        </p:grpSpPr>
        <p:sp>
          <p:nvSpPr>
            <p:cNvPr id="507984" name="Oval 80"/>
            <p:cNvSpPr>
              <a:spLocks noChangeArrowheads="1"/>
            </p:cNvSpPr>
            <p:nvPr/>
          </p:nvSpPr>
          <p:spPr bwMode="auto">
            <a:xfrm>
              <a:off x="2492" y="1244"/>
              <a:ext cx="184" cy="168"/>
            </a:xfrm>
            <a:prstGeom prst="ellipse">
              <a:avLst/>
            </a:prstGeom>
            <a:solidFill>
              <a:schemeClr val="tx1"/>
            </a:solidFill>
            <a:ln w="76200">
              <a:solidFill>
                <a:srgbClr val="150BD5"/>
              </a:solidFill>
              <a:round/>
              <a:headEnd/>
              <a:tailEnd/>
            </a:ln>
            <a:effectLst>
              <a:outerShdw blurRad="63500" dist="89803" dir="2700000" algn="ctr" rotWithShape="0">
                <a:schemeClr val="bg1">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glow rad="101600">
                    <a:srgbClr val="1A0004">
                      <a:alpha val="75000"/>
                    </a:srgbClr>
                  </a:glow>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07985" name="Text Box 81"/>
            <p:cNvSpPr txBox="1">
              <a:spLocks noChangeArrowheads="1"/>
            </p:cNvSpPr>
            <p:nvPr/>
          </p:nvSpPr>
          <p:spPr bwMode="auto">
            <a:xfrm>
              <a:off x="1982" y="1222"/>
              <a:ext cx="1262" cy="368"/>
            </a:xfrm>
            <a:prstGeom prst="rect">
              <a:avLst/>
            </a:prstGeom>
            <a:noFill/>
            <a:ln w="12700">
              <a:noFill/>
              <a:miter lim="800000"/>
              <a:headEnd/>
              <a:tailEnd/>
            </a:ln>
            <a:effectLst/>
          </p:spPr>
          <p:txBody>
            <a:bodyPr wrap="square">
              <a:spAutoFit/>
            </a:bodyPr>
            <a:lstStyle/>
            <a:p>
              <a:pPr defTabSz="914400" eaLnBrk="0" fontAlgn="base" hangingPunct="0">
                <a:spcBef>
                  <a:spcPct val="50000"/>
                </a:spcBef>
                <a:spcAft>
                  <a:spcPct val="0"/>
                </a:spcAft>
                <a:defRPr/>
              </a:pPr>
              <a:r>
                <a:rPr lang="ar-JO" sz="3200" b="1" dirty="0">
                  <a:solidFill>
                    <a:srgbClr val="FFFFFF"/>
                  </a:solidFill>
                  <a:effectLst>
                    <a:glow rad="241300">
                      <a:srgbClr val="1A0004">
                        <a:alpha val="97000"/>
                      </a:srgbClr>
                    </a:glow>
                  </a:effectLst>
                  <a:latin typeface="Accordance" panose="00000400000000000000" pitchFamily="2" charset="-78"/>
                  <a:ea typeface="Accordance" panose="00000400000000000000" pitchFamily="2" charset="-78"/>
                  <a:cs typeface="Accordance" panose="00000400000000000000" pitchFamily="2" charset="-78"/>
                </a:rPr>
                <a:t>بابل</a:t>
              </a:r>
              <a:endParaRPr lang="en-US" sz="3200" b="1" dirty="0">
                <a:solidFill>
                  <a:srgbClr val="FFFFFF"/>
                </a:solidFill>
                <a:effectLst>
                  <a:glow rad="241300">
                    <a:srgbClr val="1A0004">
                      <a:alpha val="97000"/>
                    </a:srgbClr>
                  </a:glow>
                </a:effectLst>
                <a:latin typeface="Accordance" panose="00000400000000000000" pitchFamily="2" charset="-78"/>
                <a:ea typeface="Accordance" panose="00000400000000000000" pitchFamily="2" charset="-78"/>
                <a:cs typeface="Accordance" panose="00000400000000000000" pitchFamily="2" charset="-78"/>
              </a:endParaRPr>
            </a:p>
          </p:txBody>
        </p:sp>
      </p:grpSp>
      <p:sp>
        <p:nvSpPr>
          <p:cNvPr id="507986" name="Text Box 82"/>
          <p:cNvSpPr txBox="1">
            <a:spLocks noChangeArrowheads="1"/>
          </p:cNvSpPr>
          <p:nvPr/>
        </p:nvSpPr>
        <p:spPr bwMode="auto">
          <a:xfrm>
            <a:off x="1633796" y="3636720"/>
            <a:ext cx="3818823" cy="954107"/>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rtl="1" eaLnBrk="0" fontAlgn="base" hangingPunct="0">
              <a:spcBef>
                <a:spcPct val="50000"/>
              </a:spcBef>
              <a:spcAft>
                <a:spcPct val="0"/>
              </a:spcAft>
              <a:defRPr/>
            </a:pPr>
            <a:r>
              <a:rPr lang="ar-JO" b="1" dirty="0">
                <a:solidFill>
                  <a:srgbClr val="114FFB"/>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تذكر! حرب الخليج الفارسي في العراق</a:t>
            </a:r>
            <a:endParaRPr lang="en-US" b="1" dirty="0">
              <a:solidFill>
                <a:srgbClr val="114FFB"/>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p:txBody>
      </p:sp>
      <p:sp>
        <p:nvSpPr>
          <p:cNvPr id="17423" name="Text Box 88"/>
          <p:cNvSpPr txBox="1">
            <a:spLocks noChangeArrowheads="1"/>
          </p:cNvSpPr>
          <p:nvPr/>
        </p:nvSpPr>
        <p:spPr bwMode="auto">
          <a:xfrm>
            <a:off x="8599825" y="6464886"/>
            <a:ext cx="38985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dirty="0">
                <a:solidFill>
                  <a:srgbClr val="FFFFFF"/>
                </a:solidFill>
              </a:rPr>
              <a:t>٦ </a:t>
            </a:r>
          </a:p>
        </p:txBody>
      </p:sp>
      <p:sp>
        <p:nvSpPr>
          <p:cNvPr id="507994" name="Rectangle 90"/>
          <p:cNvSpPr>
            <a:spLocks noChangeArrowheads="1"/>
          </p:cNvSpPr>
          <p:nvPr/>
        </p:nvSpPr>
        <p:spPr bwMode="auto">
          <a:xfrm>
            <a:off x="496888" y="7938"/>
            <a:ext cx="898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dirty="0">
                <a:solidFill>
                  <a:srgbClr val="FFFF00"/>
                </a:solidFill>
                <a:latin typeface="Times" charset="0"/>
                <a:ea typeface="ＭＳ Ｐゴシック" charset="0"/>
                <a:cs typeface="ＭＳ Ｐゴシック" charset="0"/>
              </a:rPr>
              <a:t>٧</a:t>
            </a:r>
            <a:endParaRPr lang="en-US" sz="2800" dirty="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28119394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507986"/>
                                        </p:tgtEl>
                                        <p:attrNameLst>
                                          <p:attrName>style.visibility</p:attrName>
                                        </p:attrNameLst>
                                      </p:cBhvr>
                                      <p:to>
                                        <p:strVal val="visible"/>
                                      </p:to>
                                    </p:set>
                                    <p:anim calcmode="lin" valueType="num">
                                      <p:cBhvr additive="base">
                                        <p:cTn id="7" dur="2000" fill="hold"/>
                                        <p:tgtEl>
                                          <p:spTgt spid="507986"/>
                                        </p:tgtEl>
                                        <p:attrNameLst>
                                          <p:attrName>ppt_x</p:attrName>
                                        </p:attrNameLst>
                                      </p:cBhvr>
                                      <p:tavLst>
                                        <p:tav tm="0">
                                          <p:val>
                                            <p:strVal val="0-#ppt_w/2"/>
                                          </p:val>
                                        </p:tav>
                                        <p:tav tm="100000">
                                          <p:val>
                                            <p:strVal val="#ppt_x"/>
                                          </p:val>
                                        </p:tav>
                                      </p:tavLst>
                                    </p:anim>
                                    <p:anim calcmode="lin" valueType="num">
                                      <p:cBhvr additive="base">
                                        <p:cTn id="8" dur="2000" fill="hold"/>
                                        <p:tgtEl>
                                          <p:spTgt spid="50798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07974"/>
                                        </p:tgtEl>
                                        <p:attrNameLst>
                                          <p:attrName>style.visibility</p:attrName>
                                        </p:attrNameLst>
                                      </p:cBhvr>
                                      <p:to>
                                        <p:strVal val="visible"/>
                                      </p:to>
                                    </p:set>
                                    <p:animEffect transition="in" filter="fade">
                                      <p:cBhvr>
                                        <p:cTn id="13" dur="1000"/>
                                        <p:tgtEl>
                                          <p:spTgt spid="50797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07971"/>
                                        </p:tgtEl>
                                        <p:attrNameLst>
                                          <p:attrName>style.visibility</p:attrName>
                                        </p:attrNameLst>
                                      </p:cBhvr>
                                      <p:to>
                                        <p:strVal val="visible"/>
                                      </p:to>
                                    </p:set>
                                    <p:animEffect transition="in" filter="fade">
                                      <p:cBhvr>
                                        <p:cTn id="18" dur="1000"/>
                                        <p:tgtEl>
                                          <p:spTgt spid="50797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07973"/>
                                        </p:tgtEl>
                                        <p:attrNameLst>
                                          <p:attrName>style.visibility</p:attrName>
                                        </p:attrNameLst>
                                      </p:cBhvr>
                                      <p:to>
                                        <p:strVal val="visible"/>
                                      </p:to>
                                    </p:set>
                                    <p:animEffect transition="in" filter="fade">
                                      <p:cBhvr>
                                        <p:cTn id="23" dur="1000"/>
                                        <p:tgtEl>
                                          <p:spTgt spid="50797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07972"/>
                                        </p:tgtEl>
                                        <p:attrNameLst>
                                          <p:attrName>style.visibility</p:attrName>
                                        </p:attrNameLst>
                                      </p:cBhvr>
                                      <p:to>
                                        <p:strVal val="visible"/>
                                      </p:to>
                                    </p:set>
                                    <p:animEffect transition="in" filter="fade">
                                      <p:cBhvr>
                                        <p:cTn id="28" dur="1000"/>
                                        <p:tgtEl>
                                          <p:spTgt spid="50797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000"/>
                                        <p:tgtEl>
                                          <p:spTgt spid="2"/>
                                        </p:tgtEl>
                                      </p:cBhvr>
                                    </p:animEffect>
                                  </p:childTnLst>
                                </p:cTn>
                              </p:par>
                            </p:childTnLst>
                          </p:cTn>
                        </p:par>
                        <p:par>
                          <p:cTn id="39" fill="hold" nodeType="afterGroup">
                            <p:stCondLst>
                              <p:cond delay="1000"/>
                            </p:stCondLst>
                            <p:childTnLst>
                              <p:par>
                                <p:cTn id="40" presetID="17" presetClass="entr" presetSubtype="8" fill="hold" grpId="0" nodeType="afterEffect">
                                  <p:stCondLst>
                                    <p:cond delay="0"/>
                                  </p:stCondLst>
                                  <p:childTnLst>
                                    <p:set>
                                      <p:cBhvr>
                                        <p:cTn id="41" dur="1" fill="hold">
                                          <p:stCondLst>
                                            <p:cond delay="0"/>
                                          </p:stCondLst>
                                        </p:cTn>
                                        <p:tgtEl>
                                          <p:spTgt spid="507982"/>
                                        </p:tgtEl>
                                        <p:attrNameLst>
                                          <p:attrName>style.visibility</p:attrName>
                                        </p:attrNameLst>
                                      </p:cBhvr>
                                      <p:to>
                                        <p:strVal val="visible"/>
                                      </p:to>
                                    </p:set>
                                    <p:anim calcmode="lin" valueType="num">
                                      <p:cBhvr>
                                        <p:cTn id="42" dur="500" fill="hold"/>
                                        <p:tgtEl>
                                          <p:spTgt spid="507982"/>
                                        </p:tgtEl>
                                        <p:attrNameLst>
                                          <p:attrName>ppt_x</p:attrName>
                                        </p:attrNameLst>
                                      </p:cBhvr>
                                      <p:tavLst>
                                        <p:tav tm="0">
                                          <p:val>
                                            <p:strVal val="#ppt_x-#ppt_w/2"/>
                                          </p:val>
                                        </p:tav>
                                        <p:tav tm="100000">
                                          <p:val>
                                            <p:strVal val="#ppt_x"/>
                                          </p:val>
                                        </p:tav>
                                      </p:tavLst>
                                    </p:anim>
                                    <p:anim calcmode="lin" valueType="num">
                                      <p:cBhvr>
                                        <p:cTn id="43" dur="500" fill="hold"/>
                                        <p:tgtEl>
                                          <p:spTgt spid="507982"/>
                                        </p:tgtEl>
                                        <p:attrNameLst>
                                          <p:attrName>ppt_y</p:attrName>
                                        </p:attrNameLst>
                                      </p:cBhvr>
                                      <p:tavLst>
                                        <p:tav tm="0">
                                          <p:val>
                                            <p:strVal val="#ppt_y"/>
                                          </p:val>
                                        </p:tav>
                                        <p:tav tm="100000">
                                          <p:val>
                                            <p:strVal val="#ppt_y"/>
                                          </p:val>
                                        </p:tav>
                                      </p:tavLst>
                                    </p:anim>
                                    <p:anim calcmode="lin" valueType="num">
                                      <p:cBhvr>
                                        <p:cTn id="44" dur="500" fill="hold"/>
                                        <p:tgtEl>
                                          <p:spTgt spid="507982"/>
                                        </p:tgtEl>
                                        <p:attrNameLst>
                                          <p:attrName>ppt_w</p:attrName>
                                        </p:attrNameLst>
                                      </p:cBhvr>
                                      <p:tavLst>
                                        <p:tav tm="0">
                                          <p:val>
                                            <p:fltVal val="0"/>
                                          </p:val>
                                        </p:tav>
                                        <p:tav tm="100000">
                                          <p:val>
                                            <p:strVal val="#ppt_w"/>
                                          </p:val>
                                        </p:tav>
                                      </p:tavLst>
                                    </p:anim>
                                    <p:anim calcmode="lin" valueType="num">
                                      <p:cBhvr>
                                        <p:cTn id="45" dur="500" fill="hold"/>
                                        <p:tgtEl>
                                          <p:spTgt spid="50798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71" grpId="0" animBg="1"/>
      <p:bldP spid="507972" grpId="0" animBg="1"/>
      <p:bldP spid="507973" grpId="0" animBg="1"/>
      <p:bldP spid="507974" grpId="0" animBg="1"/>
      <p:bldP spid="507982" grpId="0" animBg="1"/>
      <p:bldP spid="507986"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3 Judah and the South\Judean Wilderness\Judean Wilderness sr\Nahal Darga from Murabaat caves, 95-22tb sr.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600 Detroit trip\sr\Nahal Zin4, tb n0624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Sr Slides\Nahal Darga from top looking east, 95-13tb.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0Todd Sites\0 Adds\4 Judah\Aerial new scans\sr\Moresheth Gath aerial from southeast, 132-15.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Adds\1 Galilee\Aerial Galilee\Sea of Galilee South\sr\Southern end of Sea of Galilee aerial, 117-15tb.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Luxor Temple\Luxor Temple facade.jpg"/>
</p:tagLst>
</file>

<file path=ppt/tags/tag7.xml><?xml version="1.0" encoding="utf-8"?>
<p:tagLst xmlns:a="http://schemas.openxmlformats.org/drawingml/2006/main" xmlns:r="http://schemas.openxmlformats.org/officeDocument/2006/relationships" xmlns:p="http://schemas.openxmlformats.org/presentationml/2006/main">
  <p:tag name="FILENAME" val="C:\0Images\Todd Sites\1 Galilee and the North\Samaria\Dothan Valley shepherd and flock, 78-20tb.jpg"/>
  <p:tag name="PHOTO" val="TRUE"/>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Giza Pyramids\Sphinx with Chefren's Pyramid.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Giza Pyramids\Three pyramids with smaller ones2.jpg"/>
</p:tagLst>
</file>

<file path=ppt/theme/theme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outerShdw blurRad="63500" dist="35921" dir="2700000" algn="ctr" rotWithShape="0">
            <a:srgbClr val="868686"/>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pitchFamily="-107"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outerShdw blurRad="63500" dist="35921" dir="2700000" algn="ctr" rotWithShape="0">
            <a:srgbClr val="868686"/>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pitchFamily="-107"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a14="http://schemas.microsoft.com/office/drawing/2010/main" xmlns="">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charset="0"/>
            <a:ea typeface="ＭＳ Ｐゴシック" charset="0"/>
          </a:defRPr>
        </a:defPPr>
      </a:lstStyle>
    </a:spDef>
    <a:ln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a14="http://schemas.microsoft.com/office/drawing/2010/main" xmlns="">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charset="0"/>
            <a:ea typeface="ＭＳ Ｐゴシック"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9525</TotalTime>
  <Words>6324</Words>
  <Application>Microsoft Macintosh PowerPoint</Application>
  <PresentationFormat>On-screen Show (4:3)</PresentationFormat>
  <Paragraphs>1261</Paragraphs>
  <Slides>69</Slides>
  <Notes>69</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69</vt:i4>
      </vt:variant>
    </vt:vector>
  </HeadingPairs>
  <TitlesOfParts>
    <vt:vector size="89" baseType="lpstr">
      <vt:lpstr>B VAG Rounded Bold</vt:lpstr>
      <vt:lpstr>Chicago</vt:lpstr>
      <vt:lpstr>Kosher-Normal</vt:lpstr>
      <vt:lpstr>Times</vt:lpstr>
      <vt:lpstr>Accordance</vt:lpstr>
      <vt:lpstr>Arial</vt:lpstr>
      <vt:lpstr>Arial Black</vt:lpstr>
      <vt:lpstr>Book Antiqua</vt:lpstr>
      <vt:lpstr>Calibri</vt:lpstr>
      <vt:lpstr>Comic Sans MS</vt:lpstr>
      <vt:lpstr>Dubai Medium</vt:lpstr>
      <vt:lpstr>Geneva</vt:lpstr>
      <vt:lpstr>Helvetica</vt:lpstr>
      <vt:lpstr>Monotype Sorts</vt:lpstr>
      <vt:lpstr>Times New Roman</vt:lpstr>
      <vt:lpstr>Wingdings</vt:lpstr>
      <vt:lpstr>untitled 3</vt:lpstr>
      <vt:lpstr>1_untitled 3</vt:lpstr>
      <vt:lpstr>untitled 2</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الطبيعة غير المشروطة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الكتاب المقدس ... رابط أساسي على BibleStudyDownloads.org</vt:lpstr>
      <vt:lpstr>PowerPoint Presentation</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 Rick Griffith</dc:creator>
  <cp:lastModifiedBy>Rick Griffith</cp:lastModifiedBy>
  <cp:revision>180</cp:revision>
  <dcterms:created xsi:type="dcterms:W3CDTF">2013-06-12T16:42:39Z</dcterms:created>
  <dcterms:modified xsi:type="dcterms:W3CDTF">2023-05-09T14:30:25Z</dcterms:modified>
</cp:coreProperties>
</file>